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4284" r:id="rId3"/>
    <p:sldId id="1705" r:id="rId4"/>
    <p:sldId id="2807" r:id="rId5"/>
    <p:sldId id="4342" r:id="rId6"/>
    <p:sldId id="4343" r:id="rId7"/>
    <p:sldId id="4344" r:id="rId8"/>
    <p:sldId id="4345" r:id="rId9"/>
    <p:sldId id="4346" r:id="rId10"/>
    <p:sldId id="4347" r:id="rId11"/>
    <p:sldId id="4348" r:id="rId12"/>
    <p:sldId id="4349" r:id="rId13"/>
    <p:sldId id="4350" r:id="rId14"/>
    <p:sldId id="4362" r:id="rId15"/>
    <p:sldId id="4351" r:id="rId16"/>
    <p:sldId id="4352" r:id="rId17"/>
    <p:sldId id="4353" r:id="rId18"/>
    <p:sldId id="4354" r:id="rId19"/>
    <p:sldId id="4355" r:id="rId20"/>
    <p:sldId id="4356" r:id="rId21"/>
    <p:sldId id="4357" r:id="rId22"/>
    <p:sldId id="4358" r:id="rId23"/>
    <p:sldId id="4359" r:id="rId24"/>
    <p:sldId id="4360" r:id="rId25"/>
    <p:sldId id="4364" r:id="rId26"/>
    <p:sldId id="4363" r:id="rId27"/>
    <p:sldId id="4367" r:id="rId28"/>
    <p:sldId id="4368" r:id="rId29"/>
    <p:sldId id="4366" r:id="rId30"/>
    <p:sldId id="4365" r:id="rId31"/>
    <p:sldId id="4369" r:id="rId32"/>
    <p:sldId id="4370" r:id="rId33"/>
    <p:sldId id="4371" r:id="rId34"/>
    <p:sldId id="4372" r:id="rId35"/>
    <p:sldId id="4373" r:id="rId36"/>
    <p:sldId id="4374" r:id="rId37"/>
    <p:sldId id="4375" r:id="rId38"/>
    <p:sldId id="4376" r:id="rId39"/>
    <p:sldId id="4377" r:id="rId40"/>
    <p:sldId id="4378" r:id="rId41"/>
    <p:sldId id="4379" r:id="rId42"/>
    <p:sldId id="4380" r:id="rId43"/>
    <p:sldId id="4381" r:id="rId44"/>
    <p:sldId id="4382" r:id="rId45"/>
    <p:sldId id="4383" r:id="rId46"/>
    <p:sldId id="4384" r:id="rId47"/>
    <p:sldId id="4385" r:id="rId48"/>
    <p:sldId id="4386" r:id="rId49"/>
    <p:sldId id="4387" r:id="rId50"/>
    <p:sldId id="4388" r:id="rId51"/>
    <p:sldId id="4389" r:id="rId52"/>
    <p:sldId id="4390" r:id="rId53"/>
    <p:sldId id="4391" r:id="rId54"/>
    <p:sldId id="4392" r:id="rId55"/>
    <p:sldId id="4393" r:id="rId56"/>
    <p:sldId id="4394" r:id="rId57"/>
    <p:sldId id="4395" r:id="rId58"/>
    <p:sldId id="4396" r:id="rId59"/>
    <p:sldId id="4397" r:id="rId60"/>
    <p:sldId id="4398" r:id="rId61"/>
    <p:sldId id="4399" r:id="rId62"/>
    <p:sldId id="4400" r:id="rId63"/>
    <p:sldId id="4401" r:id="rId64"/>
    <p:sldId id="4402" r:id="rId65"/>
    <p:sldId id="4403" r:id="rId66"/>
    <p:sldId id="4404" r:id="rId67"/>
    <p:sldId id="4405" r:id="rId68"/>
    <p:sldId id="4406" r:id="rId69"/>
    <p:sldId id="4407" r:id="rId70"/>
    <p:sldId id="4408" r:id="rId71"/>
    <p:sldId id="4409" r:id="rId72"/>
    <p:sldId id="4410" r:id="rId73"/>
    <p:sldId id="4411" r:id="rId74"/>
    <p:sldId id="4412" r:id="rId75"/>
    <p:sldId id="4413" r:id="rId76"/>
    <p:sldId id="4414" r:id="rId77"/>
    <p:sldId id="4415" r:id="rId78"/>
    <p:sldId id="4416" r:id="rId79"/>
    <p:sldId id="4417" r:id="rId80"/>
    <p:sldId id="4418" r:id="rId81"/>
    <p:sldId id="4419" r:id="rId82"/>
    <p:sldId id="4420" r:id="rId83"/>
    <p:sldId id="4421" r:id="rId84"/>
    <p:sldId id="4422" r:id="rId85"/>
    <p:sldId id="4423" r:id="rId86"/>
    <p:sldId id="4424" r:id="rId87"/>
    <p:sldId id="4435" r:id="rId88"/>
    <p:sldId id="4425" r:id="rId89"/>
    <p:sldId id="4426" r:id="rId90"/>
    <p:sldId id="4427" r:id="rId91"/>
    <p:sldId id="4428" r:id="rId92"/>
    <p:sldId id="4429" r:id="rId93"/>
    <p:sldId id="4430" r:id="rId94"/>
    <p:sldId id="4431" r:id="rId95"/>
    <p:sldId id="4432" r:id="rId96"/>
    <p:sldId id="4433" r:id="rId97"/>
    <p:sldId id="4434" r:id="rId98"/>
    <p:sldId id="4436" r:id="rId9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EE0A-B5E8-4ED3-B678-C5D66C65260E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EE72-D19C-48A2-A41D-A7DB7FD96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7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DF3-6D96-46A9-A695-EBC2591B2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05DF58-68CD-444B-A70F-AFD5BDF06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9ADC2-F443-422C-A359-9F09A9CB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E191A8-B4C0-4D2F-9EA3-1D4C5F3D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F02802-4799-4EB4-835E-C784D19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10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93B2C-F79C-4AA9-B868-5A6A576D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EA925E-63FF-4CB9-A4DE-BAFBD170D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269DB3-B479-4633-9878-BF355302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7815B-255C-4571-BFB6-80EC07FB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62C681-29D3-4844-A5E6-E515A706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98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010C69-287A-49CA-AAD4-88C729D88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5EF5F9-5D4A-4F61-A0A5-C3393A526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CAB26-9F31-4DA9-B28C-1A94C617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4013EC-2044-401E-A82A-E33B52A6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7EABD1-F0A9-4381-94E3-A84A99C4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95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4FFE2-01D3-4B9B-A99A-8ED409CD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FF7939-E969-4696-B6EC-6BB7D910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0672A4-A71F-4279-A272-C2F7E367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F0455-306F-4CB9-A3CB-E84F67AB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39D34A-DBAB-48B2-8624-65BBBCD2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ECB12-3D5A-4D36-BB6F-2686BB86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34EB26-FDA7-464E-A887-C8E025330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8A48FF-46F1-4E2E-B76D-52D90867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94C129-53CE-4B89-BC38-2855D373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25A422-DD42-43AD-BDF5-52808F61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51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09E7E-8505-4FB7-B4FA-30457B31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1DECA7-D311-4A58-95D6-AB4877056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4972E-0143-4780-9AFF-48D209213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D554E7-C43C-4FBE-96B0-5C0E5D56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CCAB7B-84AC-47FD-8086-43A939F7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0C9AFF-B7C2-4615-81B0-5E97FB7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B6FF6-4FCD-42D1-B64F-32E2296F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8FA558-9FA3-4386-8ED7-5D1D7AC8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B4FA69-0E92-4948-9CDA-1514D8634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F1B4AD-9452-436B-8E0D-3E5F57613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6840B8-B325-491F-B162-722F09A2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4DCB67-DF2D-4933-9953-8F3E160B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D00D6E-D534-473B-BC5C-5F5C73C4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71479E-AB69-40BB-9AB0-0A67A4EF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13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A2CCC-E5AF-411C-A0A6-A568E71C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C1E822-7D5A-4AEF-B1EC-31FCDA8F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AF0C17-DF2A-4581-BF2D-AD7481DD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BE349A-4F98-4FE0-9E7B-77A20F25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50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176780-340D-4EED-ADEB-8600C902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CAEC9B-C4A4-484C-AC9D-FA49FB46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83D7B-9A2C-40DD-BE74-5695921F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49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2D7E2-C636-4484-871F-E7A5FAEC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A9C4B8-CCCF-440B-B78A-1BC6ABCB6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0017B5-E197-4F53-B5FA-D8B1B4FD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14133C-2084-4B0B-9A99-4F58E55F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0DC31C-D382-42FA-ABE9-BFBD5316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0B59CE-62D9-49CE-BC02-06255946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A44AD-56D5-4D42-BA62-A7614C49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2B690F-8754-4470-8DEC-E931574AD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6F748B-B301-4D3A-96E2-B3BC77E82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B62378-40B3-4EFB-A3B0-96A0A16E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37C6AC-3E69-4671-91B5-1A6A478D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0D3887-F450-4BA0-9CC8-347273FC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09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D4849A-7F57-4305-B9F8-E1BC7542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B6EF80-608D-4B75-9209-0487565F9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618C3-13AE-4187-9150-97B85EE23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B47A-2ED4-4B72-B6BB-7A1E73AE95D7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767207-528D-485C-A841-775A000E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6222A4-E2C1-4554-B438-B686E8E6D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DF50-2932-4D0E-AB67-96962D9044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6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7865F-C1C4-4F18-B77F-9D6F1298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" b="17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3" y="2270302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Welk land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hoort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bij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vlag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8194" name="Picture 2" descr="Vlag van Marokko - Wikipedia">
            <a:extLst>
              <a:ext uri="{FF2B5EF4-FFF2-40B4-BE49-F238E27FC236}">
                <a16:creationId xmlns:a16="http://schemas.microsoft.com/office/drawing/2014/main" id="{9B0E6514-09D2-4428-9B65-56329A53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3" y="581995"/>
            <a:ext cx="5074458" cy="337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855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2" y="2270302"/>
            <a:ext cx="495325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Hoe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veel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officiële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talen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heeft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Nederland?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7170" name="Picture 2" descr="Topografie groep 5 | Provincies in Nederland | De provincies | Leer de  provincies van Nederland | Junior Einstein | Nederland, Einstein,  Aardrijkskunde">
            <a:extLst>
              <a:ext uri="{FF2B5EF4-FFF2-40B4-BE49-F238E27FC236}">
                <a16:creationId xmlns:a16="http://schemas.microsoft.com/office/drawing/2014/main" id="{C4AA78EC-8598-4921-8135-FA834985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16" y="573521"/>
            <a:ext cx="4152441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901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3" y="2270302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In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welke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provincie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ligt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Dordrecht?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6146" name="Picture 2" descr="Dordrecht - Wikipedia">
            <a:extLst>
              <a:ext uri="{FF2B5EF4-FFF2-40B4-BE49-F238E27FC236}">
                <a16:creationId xmlns:a16="http://schemas.microsoft.com/office/drawing/2014/main" id="{5B1199C2-DE58-48D6-98D4-2FA622A5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3" y="1037688"/>
            <a:ext cx="5043488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588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3" y="2270302"/>
            <a:ext cx="456914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Van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wie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zijn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ogen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638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10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124" name="Picture 4" descr="Mona Lisa - Wikipedia">
            <a:extLst>
              <a:ext uri="{FF2B5EF4-FFF2-40B4-BE49-F238E27FC236}">
                <a16:creationId xmlns:a16="http://schemas.microsoft.com/office/drawing/2014/main" id="{3FEDDED3-5A30-4C6A-B447-9309A7683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20834" r="37977" b="72222"/>
          <a:stretch/>
        </p:blipFill>
        <p:spPr bwMode="auto">
          <a:xfrm>
            <a:off x="5908277" y="1571625"/>
            <a:ext cx="5465061" cy="167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3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-495300" y="3452612"/>
            <a:ext cx="7229475" cy="2812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Antwoorden</a:t>
            </a:r>
            <a:endParaRPr lang="en-US" sz="8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CDED76-C3DB-4A0C-B75F-334541AB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7" r="9778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A412AA6-E03E-4978-8102-262FA6314E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7CDD8"/>
              </a:clrFrom>
              <a:clrTo>
                <a:srgbClr val="C7CD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3330" y="480888"/>
            <a:ext cx="4439270" cy="1781424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11436D37-EC3B-4FA8-BFAA-D63AB71AD73F}"/>
              </a:ext>
            </a:extLst>
          </p:cNvPr>
          <p:cNvSpPr/>
          <p:nvPr/>
        </p:nvSpPr>
        <p:spPr>
          <a:xfrm>
            <a:off x="962025" y="480888"/>
            <a:ext cx="4600575" cy="1671762"/>
          </a:xfrm>
          <a:custGeom>
            <a:avLst/>
            <a:gdLst>
              <a:gd name="connsiteX0" fmla="*/ 0 w 4600575"/>
              <a:gd name="connsiteY0" fmla="*/ 278633 h 1671762"/>
              <a:gd name="connsiteX1" fmla="*/ 278633 w 4600575"/>
              <a:gd name="connsiteY1" fmla="*/ 0 h 1671762"/>
              <a:gd name="connsiteX2" fmla="*/ 4321942 w 4600575"/>
              <a:gd name="connsiteY2" fmla="*/ 0 h 1671762"/>
              <a:gd name="connsiteX3" fmla="*/ 4600575 w 4600575"/>
              <a:gd name="connsiteY3" fmla="*/ 278633 h 1671762"/>
              <a:gd name="connsiteX4" fmla="*/ 4600575 w 4600575"/>
              <a:gd name="connsiteY4" fmla="*/ 1393129 h 1671762"/>
              <a:gd name="connsiteX5" fmla="*/ 4321942 w 4600575"/>
              <a:gd name="connsiteY5" fmla="*/ 1671762 h 1671762"/>
              <a:gd name="connsiteX6" fmla="*/ 278633 w 4600575"/>
              <a:gd name="connsiteY6" fmla="*/ 1671762 h 1671762"/>
              <a:gd name="connsiteX7" fmla="*/ 0 w 4600575"/>
              <a:gd name="connsiteY7" fmla="*/ 1393129 h 1671762"/>
              <a:gd name="connsiteX8" fmla="*/ 0 w 4600575"/>
              <a:gd name="connsiteY8" fmla="*/ 278633 h 167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575" h="1671762" extrusionOk="0">
                <a:moveTo>
                  <a:pt x="0" y="278633"/>
                </a:moveTo>
                <a:cubicBezTo>
                  <a:pt x="2130" y="124372"/>
                  <a:pt x="109248" y="-23810"/>
                  <a:pt x="278633" y="0"/>
                </a:cubicBezTo>
                <a:cubicBezTo>
                  <a:pt x="2004067" y="-145089"/>
                  <a:pt x="2458007" y="133783"/>
                  <a:pt x="4321942" y="0"/>
                </a:cubicBezTo>
                <a:cubicBezTo>
                  <a:pt x="4463198" y="9006"/>
                  <a:pt x="4597328" y="121772"/>
                  <a:pt x="4600575" y="278633"/>
                </a:cubicBezTo>
                <a:cubicBezTo>
                  <a:pt x="4571593" y="661720"/>
                  <a:pt x="4663943" y="983069"/>
                  <a:pt x="4600575" y="1393129"/>
                </a:cubicBezTo>
                <a:cubicBezTo>
                  <a:pt x="4596395" y="1551570"/>
                  <a:pt x="4472867" y="1662430"/>
                  <a:pt x="4321942" y="1671762"/>
                </a:cubicBezTo>
                <a:cubicBezTo>
                  <a:pt x="3017227" y="1509668"/>
                  <a:pt x="1476435" y="1792687"/>
                  <a:pt x="278633" y="1671762"/>
                </a:cubicBezTo>
                <a:cubicBezTo>
                  <a:pt x="135398" y="1676422"/>
                  <a:pt x="9785" y="1551659"/>
                  <a:pt x="0" y="1393129"/>
                </a:cubicBezTo>
                <a:cubicBezTo>
                  <a:pt x="-49880" y="971541"/>
                  <a:pt x="-26471" y="608970"/>
                  <a:pt x="0" y="278633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039485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7D6C0F86-A528-4447-8D72-6531CCEE6C74}"/>
              </a:ext>
            </a:extLst>
          </p:cNvPr>
          <p:cNvSpPr txBox="1"/>
          <p:nvPr/>
        </p:nvSpPr>
        <p:spPr>
          <a:xfrm>
            <a:off x="-495302" y="3802722"/>
            <a:ext cx="7229475" cy="2812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Berlin Sans FB Demi" panose="020E0802020502020306" pitchFamily="34" charset="0"/>
                <a:ea typeface="+mj-ea"/>
                <a:cs typeface="+mj-cs"/>
              </a:rPr>
              <a:t>Open </a:t>
            </a:r>
            <a:r>
              <a:rPr lang="en-US" sz="2400" b="1" dirty="0" err="1">
                <a:latin typeface="Berlin Sans FB Demi" panose="020E0802020502020306" pitchFamily="34" charset="0"/>
                <a:ea typeface="+mj-ea"/>
                <a:cs typeface="+mj-cs"/>
              </a:rPr>
              <a:t>vragen</a:t>
            </a:r>
            <a:endParaRPr lang="en-US" sz="24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30186237-32A2-478E-85F8-22CDBF104228}"/>
              </a:ext>
            </a:extLst>
          </p:cNvPr>
          <p:cNvSpPr/>
          <p:nvPr/>
        </p:nvSpPr>
        <p:spPr>
          <a:xfrm>
            <a:off x="2114550" y="4859093"/>
            <a:ext cx="2076450" cy="522532"/>
          </a:xfrm>
          <a:custGeom>
            <a:avLst/>
            <a:gdLst>
              <a:gd name="connsiteX0" fmla="*/ 0 w 2076450"/>
              <a:gd name="connsiteY0" fmla="*/ 87090 h 522532"/>
              <a:gd name="connsiteX1" fmla="*/ 87090 w 2076450"/>
              <a:gd name="connsiteY1" fmla="*/ 0 h 522532"/>
              <a:gd name="connsiteX2" fmla="*/ 683135 w 2076450"/>
              <a:gd name="connsiteY2" fmla="*/ 0 h 522532"/>
              <a:gd name="connsiteX3" fmla="*/ 1355270 w 2076450"/>
              <a:gd name="connsiteY3" fmla="*/ 0 h 522532"/>
              <a:gd name="connsiteX4" fmla="*/ 1989360 w 2076450"/>
              <a:gd name="connsiteY4" fmla="*/ 0 h 522532"/>
              <a:gd name="connsiteX5" fmla="*/ 2076450 w 2076450"/>
              <a:gd name="connsiteY5" fmla="*/ 87090 h 522532"/>
              <a:gd name="connsiteX6" fmla="*/ 2076450 w 2076450"/>
              <a:gd name="connsiteY6" fmla="*/ 435442 h 522532"/>
              <a:gd name="connsiteX7" fmla="*/ 1989360 w 2076450"/>
              <a:gd name="connsiteY7" fmla="*/ 522532 h 522532"/>
              <a:gd name="connsiteX8" fmla="*/ 1393315 w 2076450"/>
              <a:gd name="connsiteY8" fmla="*/ 522532 h 522532"/>
              <a:gd name="connsiteX9" fmla="*/ 740203 w 2076450"/>
              <a:gd name="connsiteY9" fmla="*/ 522532 h 522532"/>
              <a:gd name="connsiteX10" fmla="*/ 87090 w 2076450"/>
              <a:gd name="connsiteY10" fmla="*/ 522532 h 522532"/>
              <a:gd name="connsiteX11" fmla="*/ 0 w 2076450"/>
              <a:gd name="connsiteY11" fmla="*/ 435442 h 522532"/>
              <a:gd name="connsiteX12" fmla="*/ 0 w 2076450"/>
              <a:gd name="connsiteY12" fmla="*/ 87090 h 5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450" h="522532" extrusionOk="0">
                <a:moveTo>
                  <a:pt x="0" y="87090"/>
                </a:moveTo>
                <a:cubicBezTo>
                  <a:pt x="1021" y="43309"/>
                  <a:pt x="36287" y="-10044"/>
                  <a:pt x="87090" y="0"/>
                </a:cubicBezTo>
                <a:cubicBezTo>
                  <a:pt x="306721" y="23355"/>
                  <a:pt x="545015" y="-27044"/>
                  <a:pt x="683135" y="0"/>
                </a:cubicBezTo>
                <a:cubicBezTo>
                  <a:pt x="821255" y="27044"/>
                  <a:pt x="1108781" y="5625"/>
                  <a:pt x="1355270" y="0"/>
                </a:cubicBezTo>
                <a:cubicBezTo>
                  <a:pt x="1601759" y="-5625"/>
                  <a:pt x="1795012" y="7673"/>
                  <a:pt x="1989360" y="0"/>
                </a:cubicBezTo>
                <a:cubicBezTo>
                  <a:pt x="2035896" y="-328"/>
                  <a:pt x="2070430" y="35865"/>
                  <a:pt x="2076450" y="87090"/>
                </a:cubicBezTo>
                <a:cubicBezTo>
                  <a:pt x="2078913" y="241937"/>
                  <a:pt x="2076537" y="310666"/>
                  <a:pt x="2076450" y="435442"/>
                </a:cubicBezTo>
                <a:cubicBezTo>
                  <a:pt x="2078275" y="484195"/>
                  <a:pt x="2042443" y="520793"/>
                  <a:pt x="1989360" y="522532"/>
                </a:cubicBezTo>
                <a:cubicBezTo>
                  <a:pt x="1824376" y="520476"/>
                  <a:pt x="1583120" y="518309"/>
                  <a:pt x="1393315" y="522532"/>
                </a:cubicBezTo>
                <a:cubicBezTo>
                  <a:pt x="1203511" y="526755"/>
                  <a:pt x="1002833" y="525370"/>
                  <a:pt x="740203" y="522532"/>
                </a:cubicBezTo>
                <a:cubicBezTo>
                  <a:pt x="477573" y="519694"/>
                  <a:pt x="366914" y="554660"/>
                  <a:pt x="87090" y="522532"/>
                </a:cubicBezTo>
                <a:cubicBezTo>
                  <a:pt x="39644" y="527645"/>
                  <a:pt x="-2058" y="482446"/>
                  <a:pt x="0" y="435442"/>
                </a:cubicBezTo>
                <a:cubicBezTo>
                  <a:pt x="3074" y="263941"/>
                  <a:pt x="9122" y="238208"/>
                  <a:pt x="0" y="8709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5639774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09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695368" y="2222677"/>
            <a:ext cx="48580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Diederik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Gommers</a:t>
            </a:r>
            <a:endParaRPr lang="en-US" sz="4400" dirty="0"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23" name="Afbeelding 2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174C1EE1-60B9-44C8-BA33-36F4AFDCDF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74"/>
          <a:stretch/>
        </p:blipFill>
        <p:spPr>
          <a:xfrm>
            <a:off x="6987497" y="771525"/>
            <a:ext cx="4509135" cy="4366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9347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5407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485518" y="1951585"/>
            <a:ext cx="54295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Michael van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Gerwen</a:t>
            </a:r>
            <a:endParaRPr lang="en-US" sz="4400" dirty="0"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2.</a:t>
            </a:r>
          </a:p>
        </p:txBody>
      </p:sp>
      <p:pic>
        <p:nvPicPr>
          <p:cNvPr id="11" name="Afbeelding 10" descr="Met recht Mighty! Zo rijk is Michael van Gerwen">
            <a:extLst>
              <a:ext uri="{FF2B5EF4-FFF2-40B4-BE49-F238E27FC236}">
                <a16:creationId xmlns:a16="http://schemas.microsoft.com/office/drawing/2014/main" id="{F1A74E02-AA58-42E4-9C42-0E9A4A490E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13525"/>
          <a:stretch/>
        </p:blipFill>
        <p:spPr bwMode="auto">
          <a:xfrm>
            <a:off x="6705600" y="841057"/>
            <a:ext cx="4229100" cy="3842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71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Famke Louise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3.</a:t>
            </a:r>
          </a:p>
        </p:txBody>
      </p:sp>
      <p:pic>
        <p:nvPicPr>
          <p:cNvPr id="1026" name="Picture 2" descr="Grote hit voor eerste single van Famke Louise | NOS Jeugdjournaal">
            <a:extLst>
              <a:ext uri="{FF2B5EF4-FFF2-40B4-BE49-F238E27FC236}">
                <a16:creationId xmlns:a16="http://schemas.microsoft.com/office/drawing/2014/main" id="{1240A5E4-DCE1-49BD-8DA8-CD18F8051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r="9226"/>
          <a:stretch/>
        </p:blipFill>
        <p:spPr bwMode="auto">
          <a:xfrm>
            <a:off x="6514823" y="566738"/>
            <a:ext cx="4561290" cy="4205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233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Joe Biden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4.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250A04-91CC-4E15-A0FC-DB3B8B89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6179" y="811646"/>
            <a:ext cx="4095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483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915032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Donald Trump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5.</a:t>
            </a:r>
          </a:p>
        </p:txBody>
      </p:sp>
      <p:pic>
        <p:nvPicPr>
          <p:cNvPr id="2050" name="Picture 2" descr="Donald Trump is Thailand's friend - New Mandala">
            <a:extLst>
              <a:ext uri="{FF2B5EF4-FFF2-40B4-BE49-F238E27FC236}">
                <a16:creationId xmlns:a16="http://schemas.microsoft.com/office/drawing/2014/main" id="{654243C7-9B19-4C50-8E2C-3C57FD07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4"/>
          <a:stretch/>
        </p:blipFill>
        <p:spPr bwMode="auto">
          <a:xfrm>
            <a:off x="6581775" y="697705"/>
            <a:ext cx="5019676" cy="415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052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>
            <a:spLocks noChangeArrowheads="1"/>
          </p:cNvSpPr>
          <p:nvPr/>
        </p:nvSpPr>
        <p:spPr bwMode="auto">
          <a:xfrm>
            <a:off x="6886575" y="1783959"/>
            <a:ext cx="5181599" cy="2889114"/>
          </a:xfrm>
          <a:prstGeom prst="roundRect">
            <a:avLst>
              <a:gd name="adj" fmla="val 16667"/>
            </a:avLst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200" b="1" dirty="0">
                <a:latin typeface="Berlin Sans FB Demi" panose="020E0802020502020306" pitchFamily="34" charset="0"/>
                <a:ea typeface="+mj-ea"/>
                <a:cs typeface="+mj-cs"/>
              </a:rPr>
              <a:t>Welkom </a:t>
            </a:r>
            <a:r>
              <a:rPr lang="en-US" sz="4200" b="1" dirty="0" err="1">
                <a:latin typeface="Berlin Sans FB Demi" panose="020E0802020502020306" pitchFamily="34" charset="0"/>
                <a:ea typeface="+mj-ea"/>
                <a:cs typeface="+mj-cs"/>
              </a:rPr>
              <a:t>bij</a:t>
            </a:r>
            <a:r>
              <a:rPr lang="en-US" sz="4200" b="1" dirty="0">
                <a:latin typeface="Berlin Sans FB Demi" panose="020E0802020502020306" pitchFamily="34" charset="0"/>
                <a:ea typeface="+mj-ea"/>
                <a:cs typeface="+mj-cs"/>
              </a:rPr>
              <a:t> de quiz!</a:t>
            </a:r>
            <a:br>
              <a:rPr lang="en-US" sz="4200" b="1" dirty="0"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en-US" sz="4200" b="1" dirty="0" err="1">
                <a:latin typeface="Berlin Sans FB Demi" panose="020E0802020502020306" pitchFamily="34" charset="0"/>
                <a:ea typeface="+mj-ea"/>
                <a:cs typeface="+mj-cs"/>
              </a:rPr>
              <a:t>Zet</a:t>
            </a:r>
            <a:r>
              <a:rPr lang="en-US" sz="42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200" b="1" dirty="0" err="1">
                <a:latin typeface="Berlin Sans FB Demi" panose="020E0802020502020306" pitchFamily="34" charset="0"/>
                <a:ea typeface="+mj-ea"/>
                <a:cs typeface="+mj-cs"/>
              </a:rPr>
              <a:t>alvast</a:t>
            </a:r>
            <a:r>
              <a:rPr lang="en-US" sz="4200" b="1" dirty="0">
                <a:latin typeface="Berlin Sans FB Demi" panose="020E0802020502020306" pitchFamily="34" charset="0"/>
                <a:ea typeface="+mj-ea"/>
                <a:cs typeface="+mj-cs"/>
              </a:rPr>
              <a:t> je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200" b="1" dirty="0" err="1">
                <a:latin typeface="Berlin Sans FB Demi" panose="020E0802020502020306" pitchFamily="34" charset="0"/>
                <a:ea typeface="+mj-ea"/>
                <a:cs typeface="+mj-cs"/>
              </a:rPr>
              <a:t>microfoon</a:t>
            </a:r>
            <a:r>
              <a:rPr lang="en-US" sz="42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200" b="1" dirty="0" err="1">
                <a:latin typeface="Berlin Sans FB Demi" panose="020E0802020502020306" pitchFamily="34" charset="0"/>
                <a:ea typeface="+mj-ea"/>
                <a:cs typeface="+mj-cs"/>
              </a:rPr>
              <a:t>uit</a:t>
            </a:r>
            <a:endParaRPr lang="en-US" sz="4200" b="1" dirty="0"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8A9823-1174-4FE7-959A-1A23C9952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8" r="907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3673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660765" y="2279827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Canada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6.</a:t>
            </a:r>
          </a:p>
        </p:txBody>
      </p:sp>
      <p:pic>
        <p:nvPicPr>
          <p:cNvPr id="4098" name="Picture 2" descr="Waarom de Niagara Falls de moeite waard zijn. - Travel Xperience">
            <a:extLst>
              <a:ext uri="{FF2B5EF4-FFF2-40B4-BE49-F238E27FC236}">
                <a16:creationId xmlns:a16="http://schemas.microsoft.com/office/drawing/2014/main" id="{352559DB-A997-46E3-8189-15C50659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72" y="666750"/>
            <a:ext cx="554966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48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756967" y="2270301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Marokko</a:t>
            </a:r>
            <a:endParaRPr lang="en-US" sz="4400" dirty="0"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8194" name="Picture 2" descr="Vlag van Marokko - Wikipedia">
            <a:extLst>
              <a:ext uri="{FF2B5EF4-FFF2-40B4-BE49-F238E27FC236}">
                <a16:creationId xmlns:a16="http://schemas.microsoft.com/office/drawing/2014/main" id="{9B0E6514-09D2-4428-9B65-56329A53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3" y="581995"/>
            <a:ext cx="5074458" cy="337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112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2" y="2270302"/>
            <a:ext cx="495325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2 </a:t>
            </a:r>
            <a:b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(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Nederlands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en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Fries)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7170" name="Picture 2" descr="Topografie groep 5 | Provincies in Nederland | De provincies | Leer de  provincies van Nederland | Junior Einstein | Nederland, Einstein,  Aardrijkskunde">
            <a:extLst>
              <a:ext uri="{FF2B5EF4-FFF2-40B4-BE49-F238E27FC236}">
                <a16:creationId xmlns:a16="http://schemas.microsoft.com/office/drawing/2014/main" id="{C4AA78EC-8598-4921-8135-FA834985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16" y="573521"/>
            <a:ext cx="4152441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314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3" y="2270302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Zuid-Holland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6146" name="Picture 2" descr="Dordrecht - Wikipedia">
            <a:extLst>
              <a:ext uri="{FF2B5EF4-FFF2-40B4-BE49-F238E27FC236}">
                <a16:creationId xmlns:a16="http://schemas.microsoft.com/office/drawing/2014/main" id="{5B1199C2-DE58-48D6-98D4-2FA622A5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73" y="1037688"/>
            <a:ext cx="5043488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481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3" y="2270302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Mona Lisa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638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10</a:t>
            </a:r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17410" name="Picture 2" descr="Mona Lisa - Wikipedia">
            <a:extLst>
              <a:ext uri="{FF2B5EF4-FFF2-40B4-BE49-F238E27FC236}">
                <a16:creationId xmlns:a16="http://schemas.microsoft.com/office/drawing/2014/main" id="{4A225203-CEE2-4D84-BA9A-8E000156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375968"/>
            <a:ext cx="4039676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Mona Lisa - Wikipedia">
            <a:extLst>
              <a:ext uri="{FF2B5EF4-FFF2-40B4-BE49-F238E27FC236}">
                <a16:creationId xmlns:a16="http://schemas.microsoft.com/office/drawing/2014/main" id="{1B59ABA8-5A73-4B24-85E7-FCAB03C1D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20834" r="37977" b="72222"/>
          <a:stretch/>
        </p:blipFill>
        <p:spPr bwMode="auto">
          <a:xfrm>
            <a:off x="421877" y="4195034"/>
            <a:ext cx="5465061" cy="167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0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7865F-C1C4-4F18-B77F-9D6F1298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" b="17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4882324" y="2127282"/>
            <a:ext cx="8332851" cy="3106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atin typeface="Broadway" panose="04040905080B02020502" pitchFamily="82" charset="0"/>
                <a:ea typeface="+mj-ea"/>
                <a:cs typeface="+mj-cs"/>
              </a:rPr>
              <a:t>MUZIEK </a:t>
            </a:r>
            <a:br>
              <a:rPr lang="en-US" sz="8000" b="1" dirty="0">
                <a:latin typeface="Broadway" panose="04040905080B02020502" pitchFamily="82" charset="0"/>
                <a:ea typeface="+mj-ea"/>
                <a:cs typeface="+mj-cs"/>
              </a:rPr>
            </a:br>
            <a:r>
              <a:rPr lang="en-US" sz="8000" b="1" dirty="0">
                <a:latin typeface="Broadway" panose="04040905080B02020502" pitchFamily="82" charset="0"/>
                <a:ea typeface="+mj-ea"/>
                <a:cs typeface="+mj-cs"/>
              </a:rPr>
              <a:t>VRAGEN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CDED76-C3DB-4A0C-B75F-334541AB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6" r="1376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389C7DB1-4BFC-4481-A80D-25DFFBDAACB2}"/>
              </a:ext>
            </a:extLst>
          </p:cNvPr>
          <p:cNvSpPr/>
          <p:nvPr/>
        </p:nvSpPr>
        <p:spPr>
          <a:xfrm>
            <a:off x="7333485" y="5346487"/>
            <a:ext cx="3638550" cy="522532"/>
          </a:xfrm>
          <a:custGeom>
            <a:avLst/>
            <a:gdLst>
              <a:gd name="connsiteX0" fmla="*/ 0 w 3638550"/>
              <a:gd name="connsiteY0" fmla="*/ 87090 h 522532"/>
              <a:gd name="connsiteX1" fmla="*/ 87090 w 3638550"/>
              <a:gd name="connsiteY1" fmla="*/ 0 h 522532"/>
              <a:gd name="connsiteX2" fmla="*/ 710677 w 3638550"/>
              <a:gd name="connsiteY2" fmla="*/ 0 h 522532"/>
              <a:gd name="connsiteX3" fmla="*/ 1472838 w 3638550"/>
              <a:gd name="connsiteY3" fmla="*/ 0 h 522532"/>
              <a:gd name="connsiteX4" fmla="*/ 2165712 w 3638550"/>
              <a:gd name="connsiteY4" fmla="*/ 0 h 522532"/>
              <a:gd name="connsiteX5" fmla="*/ 2754655 w 3638550"/>
              <a:gd name="connsiteY5" fmla="*/ 0 h 522532"/>
              <a:gd name="connsiteX6" fmla="*/ 3551460 w 3638550"/>
              <a:gd name="connsiteY6" fmla="*/ 0 h 522532"/>
              <a:gd name="connsiteX7" fmla="*/ 3638550 w 3638550"/>
              <a:gd name="connsiteY7" fmla="*/ 87090 h 522532"/>
              <a:gd name="connsiteX8" fmla="*/ 3638550 w 3638550"/>
              <a:gd name="connsiteY8" fmla="*/ 435442 h 522532"/>
              <a:gd name="connsiteX9" fmla="*/ 3551460 w 3638550"/>
              <a:gd name="connsiteY9" fmla="*/ 522532 h 522532"/>
              <a:gd name="connsiteX10" fmla="*/ 2823942 w 3638550"/>
              <a:gd name="connsiteY10" fmla="*/ 522532 h 522532"/>
              <a:gd name="connsiteX11" fmla="*/ 2234999 w 3638550"/>
              <a:gd name="connsiteY11" fmla="*/ 522532 h 522532"/>
              <a:gd name="connsiteX12" fmla="*/ 1472838 w 3638550"/>
              <a:gd name="connsiteY12" fmla="*/ 522532 h 522532"/>
              <a:gd name="connsiteX13" fmla="*/ 745320 w 3638550"/>
              <a:gd name="connsiteY13" fmla="*/ 522532 h 522532"/>
              <a:gd name="connsiteX14" fmla="*/ 87090 w 3638550"/>
              <a:gd name="connsiteY14" fmla="*/ 522532 h 522532"/>
              <a:gd name="connsiteX15" fmla="*/ 0 w 3638550"/>
              <a:gd name="connsiteY15" fmla="*/ 435442 h 522532"/>
              <a:gd name="connsiteX16" fmla="*/ 0 w 3638550"/>
              <a:gd name="connsiteY16" fmla="*/ 87090 h 5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8550" h="522532" extrusionOk="0">
                <a:moveTo>
                  <a:pt x="0" y="87090"/>
                </a:moveTo>
                <a:cubicBezTo>
                  <a:pt x="1021" y="43309"/>
                  <a:pt x="36287" y="-10044"/>
                  <a:pt x="87090" y="0"/>
                </a:cubicBezTo>
                <a:cubicBezTo>
                  <a:pt x="305345" y="25954"/>
                  <a:pt x="545774" y="-24600"/>
                  <a:pt x="710677" y="0"/>
                </a:cubicBezTo>
                <a:cubicBezTo>
                  <a:pt x="875580" y="24600"/>
                  <a:pt x="1241934" y="1069"/>
                  <a:pt x="1472838" y="0"/>
                </a:cubicBezTo>
                <a:cubicBezTo>
                  <a:pt x="1703742" y="-1069"/>
                  <a:pt x="1926426" y="-9717"/>
                  <a:pt x="2165712" y="0"/>
                </a:cubicBezTo>
                <a:cubicBezTo>
                  <a:pt x="2404998" y="9717"/>
                  <a:pt x="2576387" y="15016"/>
                  <a:pt x="2754655" y="0"/>
                </a:cubicBezTo>
                <a:cubicBezTo>
                  <a:pt x="2932923" y="-15016"/>
                  <a:pt x="3218398" y="22816"/>
                  <a:pt x="3551460" y="0"/>
                </a:cubicBezTo>
                <a:cubicBezTo>
                  <a:pt x="3589511" y="-4793"/>
                  <a:pt x="3637501" y="37334"/>
                  <a:pt x="3638550" y="87090"/>
                </a:cubicBezTo>
                <a:cubicBezTo>
                  <a:pt x="3634762" y="259247"/>
                  <a:pt x="3626539" y="269083"/>
                  <a:pt x="3638550" y="435442"/>
                </a:cubicBezTo>
                <a:cubicBezTo>
                  <a:pt x="3638628" y="485414"/>
                  <a:pt x="3609876" y="526044"/>
                  <a:pt x="3551460" y="522532"/>
                </a:cubicBezTo>
                <a:cubicBezTo>
                  <a:pt x="3382059" y="505412"/>
                  <a:pt x="3039753" y="491227"/>
                  <a:pt x="2823942" y="522532"/>
                </a:cubicBezTo>
                <a:cubicBezTo>
                  <a:pt x="2608131" y="553837"/>
                  <a:pt x="2474060" y="499697"/>
                  <a:pt x="2234999" y="522532"/>
                </a:cubicBezTo>
                <a:cubicBezTo>
                  <a:pt x="1995938" y="545367"/>
                  <a:pt x="1721633" y="536400"/>
                  <a:pt x="1472838" y="522532"/>
                </a:cubicBezTo>
                <a:cubicBezTo>
                  <a:pt x="1224043" y="508664"/>
                  <a:pt x="1006453" y="498882"/>
                  <a:pt x="745320" y="522532"/>
                </a:cubicBezTo>
                <a:cubicBezTo>
                  <a:pt x="484187" y="546182"/>
                  <a:pt x="241054" y="520223"/>
                  <a:pt x="87090" y="522532"/>
                </a:cubicBezTo>
                <a:cubicBezTo>
                  <a:pt x="42720" y="524782"/>
                  <a:pt x="-3101" y="480520"/>
                  <a:pt x="0" y="435442"/>
                </a:cubicBezTo>
                <a:cubicBezTo>
                  <a:pt x="16272" y="297161"/>
                  <a:pt x="-6841" y="238046"/>
                  <a:pt x="0" y="8709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5639774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5A6DE22-EC1B-4D9F-A795-3FC9719E7514}"/>
              </a:ext>
            </a:extLst>
          </p:cNvPr>
          <p:cNvSpPr txBox="1"/>
          <p:nvPr/>
        </p:nvSpPr>
        <p:spPr>
          <a:xfrm>
            <a:off x="6523860" y="4735955"/>
            <a:ext cx="5257800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Schrijf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nummer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op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22F227-67E4-4494-9053-5430BE9CE7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642" y="0"/>
            <a:ext cx="4058216" cy="1752845"/>
          </a:xfrm>
          <a:prstGeom prst="rect">
            <a:avLst/>
          </a:prstGeom>
        </p:spPr>
      </p:pic>
      <p:pic>
        <p:nvPicPr>
          <p:cNvPr id="26626" name="Picture 2" descr="Muziek Gratis Pictogram van iOS7 Minimal Icons">
            <a:extLst>
              <a:ext uri="{FF2B5EF4-FFF2-40B4-BE49-F238E27FC236}">
                <a16:creationId xmlns:a16="http://schemas.microsoft.com/office/drawing/2014/main" id="{A04BC862-5710-4561-AE5E-0D070665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08" y="2062996"/>
            <a:ext cx="609973" cy="6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Muziek notities pictogrammen instellen. | Premium Vector">
            <a:extLst>
              <a:ext uri="{FF2B5EF4-FFF2-40B4-BE49-F238E27FC236}">
                <a16:creationId xmlns:a16="http://schemas.microsoft.com/office/drawing/2014/main" id="{825B480C-F609-4C19-BD9B-470B6C11C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68" b="44175"/>
          <a:stretch/>
        </p:blipFill>
        <p:spPr bwMode="auto">
          <a:xfrm>
            <a:off x="5850364" y="2062996"/>
            <a:ext cx="1169278" cy="18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2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60E849-42D3-4BED-A39B-D3344FAE8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606" name="Picture 6" descr="Silhouet, Muzikale, Opmerking, Clef, Bass, Treble">
            <a:extLst>
              <a:ext uri="{FF2B5EF4-FFF2-40B4-BE49-F238E27FC236}">
                <a16:creationId xmlns:a16="http://schemas.microsoft.com/office/drawing/2014/main" id="{2B57734B-DBE0-4735-98B3-B29E28D3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833686"/>
            <a:ext cx="7515225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3AA0B1C2-27BB-4367-ACA4-4600ED598F6D}"/>
              </a:ext>
            </a:extLst>
          </p:cNvPr>
          <p:cNvSpPr txBox="1"/>
          <p:nvPr/>
        </p:nvSpPr>
        <p:spPr>
          <a:xfrm>
            <a:off x="5477636" y="2618491"/>
            <a:ext cx="8332851" cy="3106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Broadway" panose="04040905080B02020502" pitchFamily="82" charset="0"/>
                <a:ea typeface="+mj-ea"/>
                <a:cs typeface="+mj-cs"/>
              </a:rPr>
              <a:t>LUISTER</a:t>
            </a:r>
            <a:br>
              <a:rPr lang="en-US" sz="5400" b="1" dirty="0">
                <a:latin typeface="Broadway" panose="04040905080B02020502" pitchFamily="82" charset="0"/>
                <a:ea typeface="+mj-ea"/>
                <a:cs typeface="+mj-cs"/>
              </a:rPr>
            </a:br>
            <a:r>
              <a:rPr lang="en-US" sz="5400" b="1" dirty="0">
                <a:latin typeface="Broadway" panose="04040905080B02020502" pitchFamily="82" charset="0"/>
                <a:ea typeface="+mj-ea"/>
                <a:cs typeface="+mj-cs"/>
              </a:rPr>
              <a:t> GOED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5854109-5A5C-4ED0-8AC8-440207D79DB7}"/>
              </a:ext>
            </a:extLst>
          </p:cNvPr>
          <p:cNvSpPr/>
          <p:nvPr/>
        </p:nvSpPr>
        <p:spPr>
          <a:xfrm>
            <a:off x="7696200" y="3075689"/>
            <a:ext cx="3895725" cy="1725827"/>
          </a:xfrm>
          <a:custGeom>
            <a:avLst/>
            <a:gdLst>
              <a:gd name="connsiteX0" fmla="*/ 0 w 3895725"/>
              <a:gd name="connsiteY0" fmla="*/ 287644 h 1725827"/>
              <a:gd name="connsiteX1" fmla="*/ 287644 w 3895725"/>
              <a:gd name="connsiteY1" fmla="*/ 0 h 1725827"/>
              <a:gd name="connsiteX2" fmla="*/ 3608081 w 3895725"/>
              <a:gd name="connsiteY2" fmla="*/ 0 h 1725827"/>
              <a:gd name="connsiteX3" fmla="*/ 3895725 w 3895725"/>
              <a:gd name="connsiteY3" fmla="*/ 287644 h 1725827"/>
              <a:gd name="connsiteX4" fmla="*/ 3895725 w 3895725"/>
              <a:gd name="connsiteY4" fmla="*/ 1438183 h 1725827"/>
              <a:gd name="connsiteX5" fmla="*/ 3608081 w 3895725"/>
              <a:gd name="connsiteY5" fmla="*/ 1725827 h 1725827"/>
              <a:gd name="connsiteX6" fmla="*/ 287644 w 3895725"/>
              <a:gd name="connsiteY6" fmla="*/ 1725827 h 1725827"/>
              <a:gd name="connsiteX7" fmla="*/ 0 w 3895725"/>
              <a:gd name="connsiteY7" fmla="*/ 1438183 h 1725827"/>
              <a:gd name="connsiteX8" fmla="*/ 0 w 3895725"/>
              <a:gd name="connsiteY8" fmla="*/ 287644 h 172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725" h="1725827" extrusionOk="0">
                <a:moveTo>
                  <a:pt x="0" y="287644"/>
                </a:moveTo>
                <a:cubicBezTo>
                  <a:pt x="-7512" y="156061"/>
                  <a:pt x="126066" y="-11233"/>
                  <a:pt x="287644" y="0"/>
                </a:cubicBezTo>
                <a:cubicBezTo>
                  <a:pt x="916235" y="75086"/>
                  <a:pt x="3054355" y="-49246"/>
                  <a:pt x="3608081" y="0"/>
                </a:cubicBezTo>
                <a:cubicBezTo>
                  <a:pt x="3769710" y="-30930"/>
                  <a:pt x="3899475" y="138228"/>
                  <a:pt x="3895725" y="287644"/>
                </a:cubicBezTo>
                <a:cubicBezTo>
                  <a:pt x="3979968" y="557353"/>
                  <a:pt x="3954759" y="895180"/>
                  <a:pt x="3895725" y="1438183"/>
                </a:cubicBezTo>
                <a:cubicBezTo>
                  <a:pt x="3889392" y="1613005"/>
                  <a:pt x="3770665" y="1700503"/>
                  <a:pt x="3608081" y="1725827"/>
                </a:cubicBezTo>
                <a:cubicBezTo>
                  <a:pt x="2901748" y="1689307"/>
                  <a:pt x="1861228" y="1869161"/>
                  <a:pt x="287644" y="1725827"/>
                </a:cubicBezTo>
                <a:cubicBezTo>
                  <a:pt x="124252" y="1739865"/>
                  <a:pt x="1488" y="1603748"/>
                  <a:pt x="0" y="1438183"/>
                </a:cubicBezTo>
                <a:cubicBezTo>
                  <a:pt x="-81122" y="1267545"/>
                  <a:pt x="-48966" y="818793"/>
                  <a:pt x="0" y="28764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B4AD799-7EEE-4284-8DC8-2518C2C95EB4}"/>
              </a:ext>
            </a:extLst>
          </p:cNvPr>
          <p:cNvSpPr txBox="1"/>
          <p:nvPr/>
        </p:nvSpPr>
        <p:spPr>
          <a:xfrm>
            <a:off x="7048500" y="4379026"/>
            <a:ext cx="5257800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Schrijf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nummer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op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BECBF593-B454-47F8-A35E-F120EC947C48}"/>
              </a:ext>
            </a:extLst>
          </p:cNvPr>
          <p:cNvSpPr/>
          <p:nvPr/>
        </p:nvSpPr>
        <p:spPr>
          <a:xfrm>
            <a:off x="7696200" y="5049164"/>
            <a:ext cx="3895725" cy="419100"/>
          </a:xfrm>
          <a:custGeom>
            <a:avLst/>
            <a:gdLst>
              <a:gd name="connsiteX0" fmla="*/ 0 w 3895725"/>
              <a:gd name="connsiteY0" fmla="*/ 69851 h 419100"/>
              <a:gd name="connsiteX1" fmla="*/ 69851 w 3895725"/>
              <a:gd name="connsiteY1" fmla="*/ 0 h 419100"/>
              <a:gd name="connsiteX2" fmla="*/ 3825874 w 3895725"/>
              <a:gd name="connsiteY2" fmla="*/ 0 h 419100"/>
              <a:gd name="connsiteX3" fmla="*/ 3895725 w 3895725"/>
              <a:gd name="connsiteY3" fmla="*/ 69851 h 419100"/>
              <a:gd name="connsiteX4" fmla="*/ 3895725 w 3895725"/>
              <a:gd name="connsiteY4" fmla="*/ 349249 h 419100"/>
              <a:gd name="connsiteX5" fmla="*/ 3825874 w 3895725"/>
              <a:gd name="connsiteY5" fmla="*/ 419100 h 419100"/>
              <a:gd name="connsiteX6" fmla="*/ 69851 w 3895725"/>
              <a:gd name="connsiteY6" fmla="*/ 419100 h 419100"/>
              <a:gd name="connsiteX7" fmla="*/ 0 w 3895725"/>
              <a:gd name="connsiteY7" fmla="*/ 349249 h 419100"/>
              <a:gd name="connsiteX8" fmla="*/ 0 w 389572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72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755867" y="75086"/>
                  <a:pt x="2710854" y="-49246"/>
                  <a:pt x="3825874" y="0"/>
                </a:cubicBezTo>
                <a:cubicBezTo>
                  <a:pt x="3864605" y="-1708"/>
                  <a:pt x="3897704" y="36257"/>
                  <a:pt x="3895725" y="69851"/>
                </a:cubicBezTo>
                <a:cubicBezTo>
                  <a:pt x="3884711" y="137342"/>
                  <a:pt x="3888082" y="301283"/>
                  <a:pt x="3895725" y="349249"/>
                </a:cubicBezTo>
                <a:cubicBezTo>
                  <a:pt x="3895016" y="389614"/>
                  <a:pt x="3864557" y="418388"/>
                  <a:pt x="3825874" y="419100"/>
                </a:cubicBezTo>
                <a:cubicBezTo>
                  <a:pt x="2867588" y="382580"/>
                  <a:pt x="1348017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24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2CDED76-C3DB-4A0C-B75F-334541AB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6" r="1376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122F227-67E4-4494-9053-5430BE9CE7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642" y="0"/>
            <a:ext cx="4058216" cy="1752845"/>
          </a:xfrm>
          <a:prstGeom prst="rect">
            <a:avLst/>
          </a:prstGeom>
        </p:spPr>
      </p:pic>
      <p:pic>
        <p:nvPicPr>
          <p:cNvPr id="26626" name="Picture 2" descr="Muziek Gratis Pictogram van iOS7 Minimal Icons">
            <a:extLst>
              <a:ext uri="{FF2B5EF4-FFF2-40B4-BE49-F238E27FC236}">
                <a16:creationId xmlns:a16="http://schemas.microsoft.com/office/drawing/2014/main" id="{A04BC862-5710-4561-AE5E-0D070665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857" y="1327626"/>
            <a:ext cx="609973" cy="6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Muziek notities pictogrammen instellen. | Premium Vector">
            <a:extLst>
              <a:ext uri="{FF2B5EF4-FFF2-40B4-BE49-F238E27FC236}">
                <a16:creationId xmlns:a16="http://schemas.microsoft.com/office/drawing/2014/main" id="{825B480C-F609-4C19-BD9B-470B6C11C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68" b="44175"/>
          <a:stretch/>
        </p:blipFill>
        <p:spPr bwMode="auto">
          <a:xfrm>
            <a:off x="4445407" y="2713306"/>
            <a:ext cx="1169278" cy="18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625024" y="1050959"/>
            <a:ext cx="8332851" cy="3106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atin typeface="Broadway" panose="04040905080B02020502" pitchFamily="82" charset="0"/>
                <a:ea typeface="+mj-ea"/>
                <a:cs typeface="+mj-cs"/>
              </a:rPr>
              <a:t>ANTWOORDEN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9A86858-A540-4ED4-8926-5129E5F442C2}"/>
              </a:ext>
            </a:extLst>
          </p:cNvPr>
          <p:cNvSpPr txBox="1"/>
          <p:nvPr/>
        </p:nvSpPr>
        <p:spPr>
          <a:xfrm>
            <a:off x="6018664" y="2935331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 err="1">
                <a:latin typeface="Agency FB" panose="020B0503020202020204" pitchFamily="34" charset="0"/>
              </a:rPr>
              <a:t>Anyone</a:t>
            </a:r>
            <a:r>
              <a:rPr lang="nl-NL" sz="2400" dirty="0">
                <a:latin typeface="Agency FB" panose="020B0503020202020204" pitchFamily="34" charset="0"/>
              </a:rPr>
              <a:t> – Justin </a:t>
            </a:r>
            <a:r>
              <a:rPr lang="nl-NL" sz="2400" dirty="0" err="1">
                <a:latin typeface="Agency FB" panose="020B0503020202020204" pitchFamily="34" charset="0"/>
              </a:rPr>
              <a:t>Bieber</a:t>
            </a:r>
            <a:endParaRPr lang="nl-NL" sz="2400" dirty="0"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400" dirty="0">
                <a:latin typeface="Agency FB" panose="020B0503020202020204" pitchFamily="34" charset="0"/>
              </a:rPr>
              <a:t>Reünie – Snelle</a:t>
            </a:r>
          </a:p>
          <a:p>
            <a:pPr marL="342900" indent="-342900">
              <a:buAutoNum type="arabicPeriod"/>
            </a:pPr>
            <a:r>
              <a:rPr lang="nl-NL" sz="2400" dirty="0" err="1">
                <a:latin typeface="Agency FB" panose="020B0503020202020204" pitchFamily="34" charset="0"/>
              </a:rPr>
              <a:t>Afterglow</a:t>
            </a:r>
            <a:r>
              <a:rPr lang="nl-NL" sz="2400" dirty="0">
                <a:latin typeface="Agency FB" panose="020B0503020202020204" pitchFamily="34" charset="0"/>
              </a:rPr>
              <a:t> – Ed </a:t>
            </a:r>
            <a:r>
              <a:rPr lang="nl-NL" sz="2400" dirty="0" err="1">
                <a:latin typeface="Agency FB" panose="020B0503020202020204" pitchFamily="34" charset="0"/>
              </a:rPr>
              <a:t>Sheeran</a:t>
            </a:r>
            <a:endParaRPr lang="nl-NL" sz="2400" dirty="0"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400" dirty="0" err="1">
                <a:latin typeface="Agency FB" panose="020B0503020202020204" pitchFamily="34" charset="0"/>
              </a:rPr>
              <a:t>All</a:t>
            </a:r>
            <a:r>
              <a:rPr lang="nl-NL" sz="2400" dirty="0">
                <a:latin typeface="Agency FB" panose="020B0503020202020204" pitchFamily="34" charset="0"/>
              </a:rPr>
              <a:t> we </a:t>
            </a:r>
            <a:r>
              <a:rPr lang="nl-NL" sz="2400" dirty="0" err="1">
                <a:latin typeface="Agency FB" panose="020B0503020202020204" pitchFamily="34" charset="0"/>
              </a:rPr>
              <a:t>got</a:t>
            </a:r>
            <a:r>
              <a:rPr lang="nl-NL" sz="2400" dirty="0">
                <a:latin typeface="Agency FB" panose="020B0503020202020204" pitchFamily="34" charset="0"/>
              </a:rPr>
              <a:t> – Robin Schulz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Agency FB" panose="020B0503020202020204" pitchFamily="34" charset="0"/>
              </a:rPr>
              <a:t>Door de wind – Miss Montreal</a:t>
            </a:r>
          </a:p>
          <a:p>
            <a:pPr marL="342900" indent="-342900">
              <a:buAutoNum type="arabicPeriod"/>
            </a:pPr>
            <a:r>
              <a:rPr lang="nl-NL" sz="2400" dirty="0" err="1">
                <a:latin typeface="Agency FB" panose="020B0503020202020204" pitchFamily="34" charset="0"/>
              </a:rPr>
              <a:t>Tick</a:t>
            </a:r>
            <a:r>
              <a:rPr lang="nl-NL" sz="2400" dirty="0">
                <a:latin typeface="Agency FB" panose="020B0503020202020204" pitchFamily="34" charset="0"/>
              </a:rPr>
              <a:t> </a:t>
            </a:r>
            <a:r>
              <a:rPr lang="nl-NL" sz="2400" dirty="0" err="1">
                <a:latin typeface="Agency FB" panose="020B0503020202020204" pitchFamily="34" charset="0"/>
              </a:rPr>
              <a:t>Tock</a:t>
            </a:r>
            <a:r>
              <a:rPr lang="nl-NL" sz="2400" dirty="0">
                <a:latin typeface="Agency FB" panose="020B0503020202020204" pitchFamily="34" charset="0"/>
              </a:rPr>
              <a:t> – Clean </a:t>
            </a:r>
            <a:r>
              <a:rPr lang="nl-NL" sz="2400" dirty="0" err="1">
                <a:latin typeface="Agency FB" panose="020B0503020202020204" pitchFamily="34" charset="0"/>
              </a:rPr>
              <a:t>Bandit</a:t>
            </a:r>
            <a:endParaRPr lang="nl-NL" sz="2400" dirty="0">
              <a:latin typeface="Agency FB" panose="020B0503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400" dirty="0">
                <a:latin typeface="Agency FB" panose="020B0503020202020204" pitchFamily="34" charset="0"/>
              </a:rPr>
              <a:t>My </a:t>
            </a:r>
            <a:r>
              <a:rPr lang="nl-NL" sz="2400" dirty="0" err="1">
                <a:latin typeface="Agency FB" panose="020B0503020202020204" pitchFamily="34" charset="0"/>
              </a:rPr>
              <a:t>head</a:t>
            </a:r>
            <a:r>
              <a:rPr lang="nl-NL" sz="2400" dirty="0">
                <a:latin typeface="Agency FB" panose="020B0503020202020204" pitchFamily="34" charset="0"/>
              </a:rPr>
              <a:t> &amp; </a:t>
            </a:r>
            <a:r>
              <a:rPr lang="nl-NL" sz="2400" dirty="0" err="1">
                <a:latin typeface="Agency FB" panose="020B0503020202020204" pitchFamily="34" charset="0"/>
              </a:rPr>
              <a:t>my</a:t>
            </a:r>
            <a:r>
              <a:rPr lang="nl-NL" sz="2400" dirty="0">
                <a:latin typeface="Agency FB" panose="020B0503020202020204" pitchFamily="34" charset="0"/>
              </a:rPr>
              <a:t> </a:t>
            </a:r>
            <a:r>
              <a:rPr lang="nl-NL" sz="2400" dirty="0" err="1">
                <a:latin typeface="Agency FB" panose="020B0503020202020204" pitchFamily="34" charset="0"/>
              </a:rPr>
              <a:t>heart</a:t>
            </a:r>
            <a:r>
              <a:rPr lang="nl-NL" sz="2400" dirty="0">
                <a:latin typeface="Agency FB" panose="020B0503020202020204" pitchFamily="34" charset="0"/>
              </a:rPr>
              <a:t> – Ava Max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Agency FB" panose="020B0503020202020204" pitchFamily="34" charset="0"/>
              </a:rPr>
              <a:t>Je bent een Soepkip – Ernst, Bobbie en de Rest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Agency FB" panose="020B0503020202020204" pitchFamily="34" charset="0"/>
              </a:rPr>
              <a:t>Goosebumps – HVME</a:t>
            </a:r>
          </a:p>
          <a:p>
            <a:pPr marL="342900" indent="-342900">
              <a:buAutoNum type="arabicPeriod"/>
            </a:pPr>
            <a:r>
              <a:rPr lang="nl-NL" sz="2400" dirty="0">
                <a:latin typeface="Agency FB" panose="020B0503020202020204" pitchFamily="34" charset="0"/>
              </a:rPr>
              <a:t>Arcade – Duncan </a:t>
            </a:r>
            <a:r>
              <a:rPr lang="nl-NL" sz="2400" dirty="0" err="1">
                <a:latin typeface="Agency FB" panose="020B0503020202020204" pitchFamily="34" charset="0"/>
              </a:rPr>
              <a:t>Laurance</a:t>
            </a:r>
            <a:endParaRPr lang="nl-NL" sz="2400" dirty="0">
              <a:latin typeface="Agency FB" panose="020B0503020202020204" pitchFamily="34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3F8E8513-CD0B-4F3B-A94B-3C3E5C894EB5}"/>
              </a:ext>
            </a:extLst>
          </p:cNvPr>
          <p:cNvSpPr/>
          <p:nvPr/>
        </p:nvSpPr>
        <p:spPr>
          <a:xfrm>
            <a:off x="5695950" y="2935331"/>
            <a:ext cx="5524500" cy="3785652"/>
          </a:xfrm>
          <a:custGeom>
            <a:avLst/>
            <a:gdLst>
              <a:gd name="connsiteX0" fmla="*/ 0 w 5524500"/>
              <a:gd name="connsiteY0" fmla="*/ 630955 h 3785652"/>
              <a:gd name="connsiteX1" fmla="*/ 630955 w 5524500"/>
              <a:gd name="connsiteY1" fmla="*/ 0 h 3785652"/>
              <a:gd name="connsiteX2" fmla="*/ 4893545 w 5524500"/>
              <a:gd name="connsiteY2" fmla="*/ 0 h 3785652"/>
              <a:gd name="connsiteX3" fmla="*/ 5524500 w 5524500"/>
              <a:gd name="connsiteY3" fmla="*/ 630955 h 3785652"/>
              <a:gd name="connsiteX4" fmla="*/ 5524500 w 5524500"/>
              <a:gd name="connsiteY4" fmla="*/ 3154697 h 3785652"/>
              <a:gd name="connsiteX5" fmla="*/ 4893545 w 5524500"/>
              <a:gd name="connsiteY5" fmla="*/ 3785652 h 3785652"/>
              <a:gd name="connsiteX6" fmla="*/ 630955 w 5524500"/>
              <a:gd name="connsiteY6" fmla="*/ 3785652 h 3785652"/>
              <a:gd name="connsiteX7" fmla="*/ 0 w 5524500"/>
              <a:gd name="connsiteY7" fmla="*/ 3154697 h 3785652"/>
              <a:gd name="connsiteX8" fmla="*/ 0 w 5524500"/>
              <a:gd name="connsiteY8" fmla="*/ 630955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0" h="3785652" extrusionOk="0">
                <a:moveTo>
                  <a:pt x="0" y="630955"/>
                </a:moveTo>
                <a:cubicBezTo>
                  <a:pt x="42913" y="299411"/>
                  <a:pt x="269749" y="29836"/>
                  <a:pt x="630955" y="0"/>
                </a:cubicBezTo>
                <a:cubicBezTo>
                  <a:pt x="2144821" y="-62321"/>
                  <a:pt x="3098426" y="-26421"/>
                  <a:pt x="4893545" y="0"/>
                </a:cubicBezTo>
                <a:cubicBezTo>
                  <a:pt x="5237855" y="-16613"/>
                  <a:pt x="5504414" y="300946"/>
                  <a:pt x="5524500" y="630955"/>
                </a:cubicBezTo>
                <a:cubicBezTo>
                  <a:pt x="5454300" y="1727491"/>
                  <a:pt x="5541923" y="2671685"/>
                  <a:pt x="5524500" y="3154697"/>
                </a:cubicBezTo>
                <a:cubicBezTo>
                  <a:pt x="5507963" y="3482660"/>
                  <a:pt x="5217227" y="3845705"/>
                  <a:pt x="4893545" y="3785652"/>
                </a:cubicBezTo>
                <a:cubicBezTo>
                  <a:pt x="3616830" y="3893197"/>
                  <a:pt x="2503969" y="3714407"/>
                  <a:pt x="630955" y="3785652"/>
                </a:cubicBezTo>
                <a:cubicBezTo>
                  <a:pt x="294144" y="3827099"/>
                  <a:pt x="-17112" y="3470734"/>
                  <a:pt x="0" y="3154697"/>
                </a:cubicBezTo>
                <a:cubicBezTo>
                  <a:pt x="169950" y="2407796"/>
                  <a:pt x="-10307" y="985484"/>
                  <a:pt x="0" y="630955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0737999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248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7865F-C1C4-4F18-B77F-9D6F1298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" b="17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2">
            <a:extLst>
              <a:ext uri="{FF2B5EF4-FFF2-40B4-BE49-F238E27FC236}">
                <a16:creationId xmlns:a16="http://schemas.microsoft.com/office/drawing/2014/main" id="{6BF89811-EF86-4F24-8973-3749C8FB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 useBgFill="1">
          <p:nvSpPr>
            <p:cNvPr id="43" name="Rectangle 15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-495300" y="3452612"/>
            <a:ext cx="7229475" cy="2812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atin typeface="Berlin Sans FB Demi" panose="020E0802020502020306" pitchFamily="34" charset="0"/>
                <a:ea typeface="+mj-ea"/>
                <a:cs typeface="+mj-cs"/>
              </a:rPr>
              <a:t>Plaatjes</a:t>
            </a:r>
            <a:br>
              <a:rPr lang="en-US" sz="8000" b="1" dirty="0"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en-US" sz="8000" b="1" dirty="0">
                <a:latin typeface="Berlin Sans FB Demi" panose="020E0802020502020306" pitchFamily="34" charset="0"/>
                <a:ea typeface="+mj-ea"/>
                <a:cs typeface="+mj-cs"/>
              </a:rPr>
              <a:t>ronde</a:t>
            </a:r>
            <a:endParaRPr lang="en-US" sz="8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Freeform: Shape 18">
            <a:extLst>
              <a:ext uri="{FF2B5EF4-FFF2-40B4-BE49-F238E27FC236}">
                <a16:creationId xmlns:a16="http://schemas.microsoft.com/office/drawing/2014/main" id="{19419667-6EB3-488D-8BD4-9D972AC11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CDED76-C3DB-4A0C-B75F-334541AB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7" r="9778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A412AA6-E03E-4978-8102-262FA631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82" y="480888"/>
            <a:ext cx="4439270" cy="1781424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11436D37-EC3B-4FA8-BFAA-D63AB71AD73F}"/>
              </a:ext>
            </a:extLst>
          </p:cNvPr>
          <p:cNvSpPr/>
          <p:nvPr/>
        </p:nvSpPr>
        <p:spPr>
          <a:xfrm>
            <a:off x="962025" y="480888"/>
            <a:ext cx="4600575" cy="1671762"/>
          </a:xfrm>
          <a:custGeom>
            <a:avLst/>
            <a:gdLst>
              <a:gd name="connsiteX0" fmla="*/ 0 w 4600575"/>
              <a:gd name="connsiteY0" fmla="*/ 278633 h 1671762"/>
              <a:gd name="connsiteX1" fmla="*/ 278633 w 4600575"/>
              <a:gd name="connsiteY1" fmla="*/ 0 h 1671762"/>
              <a:gd name="connsiteX2" fmla="*/ 4321942 w 4600575"/>
              <a:gd name="connsiteY2" fmla="*/ 0 h 1671762"/>
              <a:gd name="connsiteX3" fmla="*/ 4600575 w 4600575"/>
              <a:gd name="connsiteY3" fmla="*/ 278633 h 1671762"/>
              <a:gd name="connsiteX4" fmla="*/ 4600575 w 4600575"/>
              <a:gd name="connsiteY4" fmla="*/ 1393129 h 1671762"/>
              <a:gd name="connsiteX5" fmla="*/ 4321942 w 4600575"/>
              <a:gd name="connsiteY5" fmla="*/ 1671762 h 1671762"/>
              <a:gd name="connsiteX6" fmla="*/ 278633 w 4600575"/>
              <a:gd name="connsiteY6" fmla="*/ 1671762 h 1671762"/>
              <a:gd name="connsiteX7" fmla="*/ 0 w 4600575"/>
              <a:gd name="connsiteY7" fmla="*/ 1393129 h 1671762"/>
              <a:gd name="connsiteX8" fmla="*/ 0 w 4600575"/>
              <a:gd name="connsiteY8" fmla="*/ 278633 h 167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575" h="1671762" extrusionOk="0">
                <a:moveTo>
                  <a:pt x="0" y="278633"/>
                </a:moveTo>
                <a:cubicBezTo>
                  <a:pt x="2130" y="124372"/>
                  <a:pt x="109248" y="-23810"/>
                  <a:pt x="278633" y="0"/>
                </a:cubicBezTo>
                <a:cubicBezTo>
                  <a:pt x="2004067" y="-145089"/>
                  <a:pt x="2458007" y="133783"/>
                  <a:pt x="4321942" y="0"/>
                </a:cubicBezTo>
                <a:cubicBezTo>
                  <a:pt x="4463198" y="9006"/>
                  <a:pt x="4597328" y="121772"/>
                  <a:pt x="4600575" y="278633"/>
                </a:cubicBezTo>
                <a:cubicBezTo>
                  <a:pt x="4571593" y="661720"/>
                  <a:pt x="4663943" y="983069"/>
                  <a:pt x="4600575" y="1393129"/>
                </a:cubicBezTo>
                <a:cubicBezTo>
                  <a:pt x="4596395" y="1551570"/>
                  <a:pt x="4472867" y="1662430"/>
                  <a:pt x="4321942" y="1671762"/>
                </a:cubicBezTo>
                <a:cubicBezTo>
                  <a:pt x="3017227" y="1509668"/>
                  <a:pt x="1476435" y="1792687"/>
                  <a:pt x="278633" y="1671762"/>
                </a:cubicBezTo>
                <a:cubicBezTo>
                  <a:pt x="135398" y="1676422"/>
                  <a:pt x="9785" y="1551659"/>
                  <a:pt x="0" y="1393129"/>
                </a:cubicBezTo>
                <a:cubicBezTo>
                  <a:pt x="-49880" y="971541"/>
                  <a:pt x="-26471" y="608970"/>
                  <a:pt x="0" y="278633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039485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7D6C0F86-A528-4447-8D72-6531CCEE6C74}"/>
              </a:ext>
            </a:extLst>
          </p:cNvPr>
          <p:cNvSpPr txBox="1"/>
          <p:nvPr/>
        </p:nvSpPr>
        <p:spPr>
          <a:xfrm>
            <a:off x="-495302" y="3802722"/>
            <a:ext cx="7229475" cy="2812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Berlin Sans FB Demi" panose="020E0802020502020306" pitchFamily="34" charset="0"/>
                <a:ea typeface="+mj-ea"/>
                <a:cs typeface="+mj-cs"/>
              </a:rPr>
              <a:t>Open </a:t>
            </a:r>
            <a:r>
              <a:rPr lang="en-US" sz="2400" b="1" dirty="0" err="1">
                <a:latin typeface="Berlin Sans FB Demi" panose="020E0802020502020306" pitchFamily="34" charset="0"/>
                <a:ea typeface="+mj-ea"/>
                <a:cs typeface="+mj-cs"/>
              </a:rPr>
              <a:t>vragen</a:t>
            </a:r>
            <a:endParaRPr lang="en-US" sz="24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30186237-32A2-478E-85F8-22CDBF104228}"/>
              </a:ext>
            </a:extLst>
          </p:cNvPr>
          <p:cNvSpPr/>
          <p:nvPr/>
        </p:nvSpPr>
        <p:spPr>
          <a:xfrm>
            <a:off x="2114550" y="4859093"/>
            <a:ext cx="2076450" cy="522532"/>
          </a:xfrm>
          <a:custGeom>
            <a:avLst/>
            <a:gdLst>
              <a:gd name="connsiteX0" fmla="*/ 0 w 2076450"/>
              <a:gd name="connsiteY0" fmla="*/ 87090 h 522532"/>
              <a:gd name="connsiteX1" fmla="*/ 87090 w 2076450"/>
              <a:gd name="connsiteY1" fmla="*/ 0 h 522532"/>
              <a:gd name="connsiteX2" fmla="*/ 683135 w 2076450"/>
              <a:gd name="connsiteY2" fmla="*/ 0 h 522532"/>
              <a:gd name="connsiteX3" fmla="*/ 1355270 w 2076450"/>
              <a:gd name="connsiteY3" fmla="*/ 0 h 522532"/>
              <a:gd name="connsiteX4" fmla="*/ 1989360 w 2076450"/>
              <a:gd name="connsiteY4" fmla="*/ 0 h 522532"/>
              <a:gd name="connsiteX5" fmla="*/ 2076450 w 2076450"/>
              <a:gd name="connsiteY5" fmla="*/ 87090 h 522532"/>
              <a:gd name="connsiteX6" fmla="*/ 2076450 w 2076450"/>
              <a:gd name="connsiteY6" fmla="*/ 435442 h 522532"/>
              <a:gd name="connsiteX7" fmla="*/ 1989360 w 2076450"/>
              <a:gd name="connsiteY7" fmla="*/ 522532 h 522532"/>
              <a:gd name="connsiteX8" fmla="*/ 1393315 w 2076450"/>
              <a:gd name="connsiteY8" fmla="*/ 522532 h 522532"/>
              <a:gd name="connsiteX9" fmla="*/ 740203 w 2076450"/>
              <a:gd name="connsiteY9" fmla="*/ 522532 h 522532"/>
              <a:gd name="connsiteX10" fmla="*/ 87090 w 2076450"/>
              <a:gd name="connsiteY10" fmla="*/ 522532 h 522532"/>
              <a:gd name="connsiteX11" fmla="*/ 0 w 2076450"/>
              <a:gd name="connsiteY11" fmla="*/ 435442 h 522532"/>
              <a:gd name="connsiteX12" fmla="*/ 0 w 2076450"/>
              <a:gd name="connsiteY12" fmla="*/ 87090 h 52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450" h="522532" extrusionOk="0">
                <a:moveTo>
                  <a:pt x="0" y="87090"/>
                </a:moveTo>
                <a:cubicBezTo>
                  <a:pt x="1021" y="43309"/>
                  <a:pt x="36287" y="-10044"/>
                  <a:pt x="87090" y="0"/>
                </a:cubicBezTo>
                <a:cubicBezTo>
                  <a:pt x="306721" y="23355"/>
                  <a:pt x="545015" y="-27044"/>
                  <a:pt x="683135" y="0"/>
                </a:cubicBezTo>
                <a:cubicBezTo>
                  <a:pt x="821255" y="27044"/>
                  <a:pt x="1108781" y="5625"/>
                  <a:pt x="1355270" y="0"/>
                </a:cubicBezTo>
                <a:cubicBezTo>
                  <a:pt x="1601759" y="-5625"/>
                  <a:pt x="1795012" y="7673"/>
                  <a:pt x="1989360" y="0"/>
                </a:cubicBezTo>
                <a:cubicBezTo>
                  <a:pt x="2035896" y="-328"/>
                  <a:pt x="2070430" y="35865"/>
                  <a:pt x="2076450" y="87090"/>
                </a:cubicBezTo>
                <a:cubicBezTo>
                  <a:pt x="2078913" y="241937"/>
                  <a:pt x="2076537" y="310666"/>
                  <a:pt x="2076450" y="435442"/>
                </a:cubicBezTo>
                <a:cubicBezTo>
                  <a:pt x="2078275" y="484195"/>
                  <a:pt x="2042443" y="520793"/>
                  <a:pt x="1989360" y="522532"/>
                </a:cubicBezTo>
                <a:cubicBezTo>
                  <a:pt x="1824376" y="520476"/>
                  <a:pt x="1583120" y="518309"/>
                  <a:pt x="1393315" y="522532"/>
                </a:cubicBezTo>
                <a:cubicBezTo>
                  <a:pt x="1203511" y="526755"/>
                  <a:pt x="1002833" y="525370"/>
                  <a:pt x="740203" y="522532"/>
                </a:cubicBezTo>
                <a:cubicBezTo>
                  <a:pt x="477573" y="519694"/>
                  <a:pt x="366914" y="554660"/>
                  <a:pt x="87090" y="522532"/>
                </a:cubicBezTo>
                <a:cubicBezTo>
                  <a:pt x="39644" y="527645"/>
                  <a:pt x="-2058" y="482446"/>
                  <a:pt x="0" y="435442"/>
                </a:cubicBezTo>
                <a:cubicBezTo>
                  <a:pt x="3074" y="263941"/>
                  <a:pt x="9122" y="238208"/>
                  <a:pt x="0" y="8709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5639774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1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4704672" y="3469609"/>
            <a:ext cx="7277101" cy="1009650"/>
          </a:xfrm>
          <a:custGeom>
            <a:avLst/>
            <a:gdLst>
              <a:gd name="connsiteX0" fmla="*/ 0 w 7277101"/>
              <a:gd name="connsiteY0" fmla="*/ 168278 h 1009650"/>
              <a:gd name="connsiteX1" fmla="*/ 168278 w 7277101"/>
              <a:gd name="connsiteY1" fmla="*/ 0 h 1009650"/>
              <a:gd name="connsiteX2" fmla="*/ 7108823 w 7277101"/>
              <a:gd name="connsiteY2" fmla="*/ 0 h 1009650"/>
              <a:gd name="connsiteX3" fmla="*/ 7277101 w 7277101"/>
              <a:gd name="connsiteY3" fmla="*/ 168278 h 1009650"/>
              <a:gd name="connsiteX4" fmla="*/ 7277101 w 7277101"/>
              <a:gd name="connsiteY4" fmla="*/ 841372 h 1009650"/>
              <a:gd name="connsiteX5" fmla="*/ 7108823 w 7277101"/>
              <a:gd name="connsiteY5" fmla="*/ 1009650 h 1009650"/>
              <a:gd name="connsiteX6" fmla="*/ 168278 w 7277101"/>
              <a:gd name="connsiteY6" fmla="*/ 1009650 h 1009650"/>
              <a:gd name="connsiteX7" fmla="*/ 0 w 7277101"/>
              <a:gd name="connsiteY7" fmla="*/ 841372 h 1009650"/>
              <a:gd name="connsiteX8" fmla="*/ 0 w 7277101"/>
              <a:gd name="connsiteY8" fmla="*/ 168278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7101" h="1009650" extrusionOk="0">
                <a:moveTo>
                  <a:pt x="0" y="168278"/>
                </a:moveTo>
                <a:cubicBezTo>
                  <a:pt x="-8666" y="63100"/>
                  <a:pt x="75198" y="-6880"/>
                  <a:pt x="168278" y="0"/>
                </a:cubicBezTo>
                <a:cubicBezTo>
                  <a:pt x="1578621" y="-62462"/>
                  <a:pt x="5636857" y="103065"/>
                  <a:pt x="7108823" y="0"/>
                </a:cubicBezTo>
                <a:cubicBezTo>
                  <a:pt x="7197396" y="6937"/>
                  <a:pt x="7288790" y="87628"/>
                  <a:pt x="7277101" y="168278"/>
                </a:cubicBezTo>
                <a:cubicBezTo>
                  <a:pt x="7323665" y="470074"/>
                  <a:pt x="7293492" y="645074"/>
                  <a:pt x="7277101" y="841372"/>
                </a:cubicBezTo>
                <a:cubicBezTo>
                  <a:pt x="7264819" y="928831"/>
                  <a:pt x="7200148" y="1011444"/>
                  <a:pt x="7108823" y="1009650"/>
                </a:cubicBezTo>
                <a:cubicBezTo>
                  <a:pt x="4033578" y="1139121"/>
                  <a:pt x="2528939" y="988961"/>
                  <a:pt x="168278" y="1009650"/>
                </a:cubicBezTo>
                <a:cubicBezTo>
                  <a:pt x="65049" y="1014768"/>
                  <a:pt x="-7766" y="922233"/>
                  <a:pt x="0" y="841372"/>
                </a:cubicBezTo>
                <a:cubicBezTo>
                  <a:pt x="-29082" y="620826"/>
                  <a:pt x="-49458" y="368344"/>
                  <a:pt x="0" y="16827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06947FA-8C2F-4569-9630-B72732918386}"/>
              </a:ext>
            </a:extLst>
          </p:cNvPr>
          <p:cNvSpPr/>
          <p:nvPr/>
        </p:nvSpPr>
        <p:spPr>
          <a:xfrm>
            <a:off x="3461114" y="3448050"/>
            <a:ext cx="9764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REKENRONDE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62E36D35-65E4-457D-B460-B5401A67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4560" y="1866685"/>
            <a:ext cx="4277322" cy="1543265"/>
          </a:xfrm>
          <a:prstGeom prst="rect">
            <a:avLst/>
          </a:prstGeom>
        </p:spPr>
      </p:pic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86DAE114-B1F5-4921-95C6-DF24BB9F273A}"/>
              </a:ext>
            </a:extLst>
          </p:cNvPr>
          <p:cNvSpPr/>
          <p:nvPr/>
        </p:nvSpPr>
        <p:spPr>
          <a:xfrm>
            <a:off x="7509261" y="4830487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79B072B-1299-4434-BE70-EA1A5A8AD6B3}"/>
              </a:ext>
            </a:extLst>
          </p:cNvPr>
          <p:cNvSpPr txBox="1"/>
          <p:nvPr/>
        </p:nvSpPr>
        <p:spPr>
          <a:xfrm>
            <a:off x="7010399" y="4164933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9459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184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138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94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23 x 4 + 2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54144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51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61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71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36 + 25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83970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 dm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20 dm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0,2 dm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 cm =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804305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40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15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Xiv</a:t>
            </a:r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=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174921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267326" y="1426304"/>
            <a:ext cx="6600824" cy="1200151"/>
          </a:xfrm>
          <a:custGeom>
            <a:avLst/>
            <a:gdLst>
              <a:gd name="connsiteX0" fmla="*/ 0 w 6600824"/>
              <a:gd name="connsiteY0" fmla="*/ 200029 h 1200151"/>
              <a:gd name="connsiteX1" fmla="*/ 200029 w 6600824"/>
              <a:gd name="connsiteY1" fmla="*/ 0 h 1200151"/>
              <a:gd name="connsiteX2" fmla="*/ 6400795 w 6600824"/>
              <a:gd name="connsiteY2" fmla="*/ 0 h 1200151"/>
              <a:gd name="connsiteX3" fmla="*/ 6600824 w 6600824"/>
              <a:gd name="connsiteY3" fmla="*/ 200029 h 1200151"/>
              <a:gd name="connsiteX4" fmla="*/ 6600824 w 6600824"/>
              <a:gd name="connsiteY4" fmla="*/ 1000122 h 1200151"/>
              <a:gd name="connsiteX5" fmla="*/ 6400795 w 6600824"/>
              <a:gd name="connsiteY5" fmla="*/ 1200151 h 1200151"/>
              <a:gd name="connsiteX6" fmla="*/ 200029 w 6600824"/>
              <a:gd name="connsiteY6" fmla="*/ 1200151 h 1200151"/>
              <a:gd name="connsiteX7" fmla="*/ 0 w 6600824"/>
              <a:gd name="connsiteY7" fmla="*/ 1000122 h 1200151"/>
              <a:gd name="connsiteX8" fmla="*/ 0 w 6600824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0824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759853" y="-62462"/>
                  <a:pt x="5780222" y="103065"/>
                  <a:pt x="6400795" y="0"/>
                </a:cubicBezTo>
                <a:cubicBezTo>
                  <a:pt x="6504439" y="10855"/>
                  <a:pt x="6612303" y="101622"/>
                  <a:pt x="6600824" y="200029"/>
                </a:cubicBezTo>
                <a:cubicBezTo>
                  <a:pt x="6629513" y="499349"/>
                  <a:pt x="6649364" y="826798"/>
                  <a:pt x="6600824" y="1000122"/>
                </a:cubicBezTo>
                <a:cubicBezTo>
                  <a:pt x="6589141" y="1105384"/>
                  <a:pt x="6501771" y="1210722"/>
                  <a:pt x="6400795" y="1200151"/>
                </a:cubicBezTo>
                <a:cubicBezTo>
                  <a:pt x="4293276" y="1329622"/>
                  <a:pt x="2750483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0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2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6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267326" y="1564714"/>
            <a:ext cx="66008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 x 0 +2 – 0 x 3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049736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125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250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625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5 x 5 x 5 x 5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82529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46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50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24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12 x 4 - 2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1203241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687464"/>
            <a:ext cx="6134100" cy="1938991"/>
          </a:xfrm>
          <a:custGeom>
            <a:avLst/>
            <a:gdLst>
              <a:gd name="connsiteX0" fmla="*/ 0 w 6134100"/>
              <a:gd name="connsiteY0" fmla="*/ 323172 h 1938991"/>
              <a:gd name="connsiteX1" fmla="*/ 323172 w 6134100"/>
              <a:gd name="connsiteY1" fmla="*/ 0 h 1938991"/>
              <a:gd name="connsiteX2" fmla="*/ 5810928 w 6134100"/>
              <a:gd name="connsiteY2" fmla="*/ 0 h 1938991"/>
              <a:gd name="connsiteX3" fmla="*/ 6134100 w 6134100"/>
              <a:gd name="connsiteY3" fmla="*/ 323172 h 1938991"/>
              <a:gd name="connsiteX4" fmla="*/ 6134100 w 6134100"/>
              <a:gd name="connsiteY4" fmla="*/ 1615819 h 1938991"/>
              <a:gd name="connsiteX5" fmla="*/ 5810928 w 6134100"/>
              <a:gd name="connsiteY5" fmla="*/ 1938991 h 1938991"/>
              <a:gd name="connsiteX6" fmla="*/ 323172 w 6134100"/>
              <a:gd name="connsiteY6" fmla="*/ 1938991 h 1938991"/>
              <a:gd name="connsiteX7" fmla="*/ 0 w 6134100"/>
              <a:gd name="connsiteY7" fmla="*/ 1615819 h 1938991"/>
              <a:gd name="connsiteX8" fmla="*/ 0 w 6134100"/>
              <a:gd name="connsiteY8" fmla="*/ 323172 h 193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938991" extrusionOk="0">
                <a:moveTo>
                  <a:pt x="0" y="323172"/>
                </a:moveTo>
                <a:cubicBezTo>
                  <a:pt x="-3790" y="139335"/>
                  <a:pt x="144395" y="-14133"/>
                  <a:pt x="323172" y="0"/>
                </a:cubicBezTo>
                <a:cubicBezTo>
                  <a:pt x="2738782" y="-62462"/>
                  <a:pt x="3172966" y="103065"/>
                  <a:pt x="5810928" y="0"/>
                </a:cubicBezTo>
                <a:cubicBezTo>
                  <a:pt x="5983031" y="10143"/>
                  <a:pt x="6154539" y="166173"/>
                  <a:pt x="6134100" y="323172"/>
                </a:cubicBezTo>
                <a:cubicBezTo>
                  <a:pt x="6108107" y="748316"/>
                  <a:pt x="6166709" y="1477249"/>
                  <a:pt x="6134100" y="1615819"/>
                </a:cubicBezTo>
                <a:cubicBezTo>
                  <a:pt x="6128285" y="1791708"/>
                  <a:pt x="5981644" y="1947636"/>
                  <a:pt x="5810928" y="1938991"/>
                </a:cubicBezTo>
                <a:cubicBezTo>
                  <a:pt x="3322719" y="2068462"/>
                  <a:pt x="2900319" y="1918302"/>
                  <a:pt x="323172" y="1938991"/>
                </a:cubicBezTo>
                <a:cubicBezTo>
                  <a:pt x="124208" y="1949176"/>
                  <a:pt x="-3311" y="1789154"/>
                  <a:pt x="0" y="1615819"/>
                </a:cubicBezTo>
                <a:cubicBezTo>
                  <a:pt x="-97895" y="1219650"/>
                  <a:pt x="-74474" y="824917"/>
                  <a:pt x="0" y="32317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16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18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20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691024" y="695751"/>
            <a:ext cx="61341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 +2 +2 +2 +2 +2 +2 +2 +2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784416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30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56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28 :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17517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Berlin Sans FB Demi" panose="020E0802020502020306" pitchFamily="34" charset="0"/>
                <a:ea typeface="+mj-ea"/>
                <a:cs typeface="+mj-cs"/>
              </a:rPr>
              <a:t>Hoe heet deze dokter?</a:t>
            </a:r>
            <a:endParaRPr lang="en-US" sz="4400" dirty="0"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23" name="Afbeelding 2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174C1EE1-60B9-44C8-BA33-36F4AFDCDF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774"/>
          <a:stretch/>
        </p:blipFill>
        <p:spPr>
          <a:xfrm>
            <a:off x="6987497" y="771525"/>
            <a:ext cx="4509135" cy="4366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9347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255173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430942"/>
            <a:ext cx="6134100" cy="2195514"/>
          </a:xfrm>
          <a:custGeom>
            <a:avLst/>
            <a:gdLst>
              <a:gd name="connsiteX0" fmla="*/ 0 w 6134100"/>
              <a:gd name="connsiteY0" fmla="*/ 365926 h 2195514"/>
              <a:gd name="connsiteX1" fmla="*/ 365926 w 6134100"/>
              <a:gd name="connsiteY1" fmla="*/ 0 h 2195514"/>
              <a:gd name="connsiteX2" fmla="*/ 5768174 w 6134100"/>
              <a:gd name="connsiteY2" fmla="*/ 0 h 2195514"/>
              <a:gd name="connsiteX3" fmla="*/ 6134100 w 6134100"/>
              <a:gd name="connsiteY3" fmla="*/ 365926 h 2195514"/>
              <a:gd name="connsiteX4" fmla="*/ 6134100 w 6134100"/>
              <a:gd name="connsiteY4" fmla="*/ 1829588 h 2195514"/>
              <a:gd name="connsiteX5" fmla="*/ 5768174 w 6134100"/>
              <a:gd name="connsiteY5" fmla="*/ 2195514 h 2195514"/>
              <a:gd name="connsiteX6" fmla="*/ 365926 w 6134100"/>
              <a:gd name="connsiteY6" fmla="*/ 2195514 h 2195514"/>
              <a:gd name="connsiteX7" fmla="*/ 0 w 6134100"/>
              <a:gd name="connsiteY7" fmla="*/ 1829588 h 2195514"/>
              <a:gd name="connsiteX8" fmla="*/ 0 w 6134100"/>
              <a:gd name="connsiteY8" fmla="*/ 365926 h 21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2195514" extrusionOk="0">
                <a:moveTo>
                  <a:pt x="0" y="365926"/>
                </a:moveTo>
                <a:cubicBezTo>
                  <a:pt x="-3911" y="158307"/>
                  <a:pt x="163212" y="-29788"/>
                  <a:pt x="365926" y="0"/>
                </a:cubicBezTo>
                <a:cubicBezTo>
                  <a:pt x="2834226" y="-62462"/>
                  <a:pt x="3491926" y="103065"/>
                  <a:pt x="5768174" y="0"/>
                </a:cubicBezTo>
                <a:cubicBezTo>
                  <a:pt x="5964031" y="9917"/>
                  <a:pt x="6155483" y="186307"/>
                  <a:pt x="6134100" y="365926"/>
                </a:cubicBezTo>
                <a:cubicBezTo>
                  <a:pt x="6238751" y="739457"/>
                  <a:pt x="6095370" y="1162338"/>
                  <a:pt x="6134100" y="1829588"/>
                </a:cubicBezTo>
                <a:cubicBezTo>
                  <a:pt x="6112204" y="2021917"/>
                  <a:pt x="5959099" y="2207948"/>
                  <a:pt x="5768174" y="2195514"/>
                </a:cubicBezTo>
                <a:cubicBezTo>
                  <a:pt x="4441616" y="2324985"/>
                  <a:pt x="1441524" y="2174825"/>
                  <a:pt x="365926" y="2195514"/>
                </a:cubicBezTo>
                <a:cubicBezTo>
                  <a:pt x="137655" y="2208531"/>
                  <a:pt x="-17557" y="2004382"/>
                  <a:pt x="0" y="1829588"/>
                </a:cubicBezTo>
                <a:cubicBezTo>
                  <a:pt x="68881" y="1425737"/>
                  <a:pt x="28483" y="638325"/>
                  <a:pt x="0" y="36592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2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684920"/>
            <a:ext cx="61341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 x 1 x 1 x 2 </a:t>
            </a:r>
            <a:b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</a:br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: 1 x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4" y="0"/>
            <a:ext cx="13049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889225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4237846" y="3469609"/>
            <a:ext cx="7743928" cy="1009650"/>
          </a:xfrm>
          <a:custGeom>
            <a:avLst/>
            <a:gdLst>
              <a:gd name="connsiteX0" fmla="*/ 0 w 7743928"/>
              <a:gd name="connsiteY0" fmla="*/ 168278 h 1009650"/>
              <a:gd name="connsiteX1" fmla="*/ 168278 w 7743928"/>
              <a:gd name="connsiteY1" fmla="*/ 0 h 1009650"/>
              <a:gd name="connsiteX2" fmla="*/ 7575650 w 7743928"/>
              <a:gd name="connsiteY2" fmla="*/ 0 h 1009650"/>
              <a:gd name="connsiteX3" fmla="*/ 7743928 w 7743928"/>
              <a:gd name="connsiteY3" fmla="*/ 168278 h 1009650"/>
              <a:gd name="connsiteX4" fmla="*/ 7743928 w 7743928"/>
              <a:gd name="connsiteY4" fmla="*/ 841372 h 1009650"/>
              <a:gd name="connsiteX5" fmla="*/ 7575650 w 7743928"/>
              <a:gd name="connsiteY5" fmla="*/ 1009650 h 1009650"/>
              <a:gd name="connsiteX6" fmla="*/ 168278 w 7743928"/>
              <a:gd name="connsiteY6" fmla="*/ 1009650 h 1009650"/>
              <a:gd name="connsiteX7" fmla="*/ 0 w 7743928"/>
              <a:gd name="connsiteY7" fmla="*/ 841372 h 1009650"/>
              <a:gd name="connsiteX8" fmla="*/ 0 w 7743928"/>
              <a:gd name="connsiteY8" fmla="*/ 168278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43928" h="1009650" extrusionOk="0">
                <a:moveTo>
                  <a:pt x="0" y="168278"/>
                </a:moveTo>
                <a:cubicBezTo>
                  <a:pt x="-8666" y="63100"/>
                  <a:pt x="75198" y="-6880"/>
                  <a:pt x="168278" y="0"/>
                </a:cubicBezTo>
                <a:cubicBezTo>
                  <a:pt x="2268991" y="-62462"/>
                  <a:pt x="3960426" y="103065"/>
                  <a:pt x="7575650" y="0"/>
                </a:cubicBezTo>
                <a:cubicBezTo>
                  <a:pt x="7664223" y="6937"/>
                  <a:pt x="7755617" y="87628"/>
                  <a:pt x="7743928" y="168278"/>
                </a:cubicBezTo>
                <a:cubicBezTo>
                  <a:pt x="7790492" y="470074"/>
                  <a:pt x="7760319" y="645074"/>
                  <a:pt x="7743928" y="841372"/>
                </a:cubicBezTo>
                <a:cubicBezTo>
                  <a:pt x="7731646" y="928831"/>
                  <a:pt x="7666975" y="1011444"/>
                  <a:pt x="7575650" y="1009650"/>
                </a:cubicBezTo>
                <a:cubicBezTo>
                  <a:pt x="4165702" y="1139121"/>
                  <a:pt x="1427807" y="988961"/>
                  <a:pt x="168278" y="1009650"/>
                </a:cubicBezTo>
                <a:cubicBezTo>
                  <a:pt x="65049" y="1014768"/>
                  <a:pt x="-7766" y="922233"/>
                  <a:pt x="0" y="841372"/>
                </a:cubicBezTo>
                <a:cubicBezTo>
                  <a:pt x="-29082" y="620826"/>
                  <a:pt x="-49458" y="368344"/>
                  <a:pt x="0" y="16827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06947FA-8C2F-4569-9630-B72732918386}"/>
              </a:ext>
            </a:extLst>
          </p:cNvPr>
          <p:cNvSpPr/>
          <p:nvPr/>
        </p:nvSpPr>
        <p:spPr>
          <a:xfrm>
            <a:off x="3251564" y="3469609"/>
            <a:ext cx="9764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Antwoorden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62E36D35-65E4-457D-B460-B5401A67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4560" y="1866685"/>
            <a:ext cx="4277322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6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184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138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94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23 x 4 + 2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290109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51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61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71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36 + 25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619201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 dm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20 dm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0,2 dm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 cm =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2452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40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15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Xiv</a:t>
            </a:r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=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07118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267326" y="1426304"/>
            <a:ext cx="6600824" cy="1200151"/>
          </a:xfrm>
          <a:custGeom>
            <a:avLst/>
            <a:gdLst>
              <a:gd name="connsiteX0" fmla="*/ 0 w 6600824"/>
              <a:gd name="connsiteY0" fmla="*/ 200029 h 1200151"/>
              <a:gd name="connsiteX1" fmla="*/ 200029 w 6600824"/>
              <a:gd name="connsiteY1" fmla="*/ 0 h 1200151"/>
              <a:gd name="connsiteX2" fmla="*/ 6400795 w 6600824"/>
              <a:gd name="connsiteY2" fmla="*/ 0 h 1200151"/>
              <a:gd name="connsiteX3" fmla="*/ 6600824 w 6600824"/>
              <a:gd name="connsiteY3" fmla="*/ 200029 h 1200151"/>
              <a:gd name="connsiteX4" fmla="*/ 6600824 w 6600824"/>
              <a:gd name="connsiteY4" fmla="*/ 1000122 h 1200151"/>
              <a:gd name="connsiteX5" fmla="*/ 6400795 w 6600824"/>
              <a:gd name="connsiteY5" fmla="*/ 1200151 h 1200151"/>
              <a:gd name="connsiteX6" fmla="*/ 200029 w 6600824"/>
              <a:gd name="connsiteY6" fmla="*/ 1200151 h 1200151"/>
              <a:gd name="connsiteX7" fmla="*/ 0 w 6600824"/>
              <a:gd name="connsiteY7" fmla="*/ 1000122 h 1200151"/>
              <a:gd name="connsiteX8" fmla="*/ 0 w 6600824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0824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759853" y="-62462"/>
                  <a:pt x="5780222" y="103065"/>
                  <a:pt x="6400795" y="0"/>
                </a:cubicBezTo>
                <a:cubicBezTo>
                  <a:pt x="6504439" y="10855"/>
                  <a:pt x="6612303" y="101622"/>
                  <a:pt x="6600824" y="200029"/>
                </a:cubicBezTo>
                <a:cubicBezTo>
                  <a:pt x="6629513" y="499349"/>
                  <a:pt x="6649364" y="826798"/>
                  <a:pt x="6600824" y="1000122"/>
                </a:cubicBezTo>
                <a:cubicBezTo>
                  <a:pt x="6589141" y="1105384"/>
                  <a:pt x="6501771" y="1210722"/>
                  <a:pt x="6400795" y="1200151"/>
                </a:cubicBezTo>
                <a:cubicBezTo>
                  <a:pt x="4293276" y="1329622"/>
                  <a:pt x="2750483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0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2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6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267326" y="1564714"/>
            <a:ext cx="66008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 x 0 +2 – 0 x 3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650220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125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250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625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5 x 5 x 5 x 5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577939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46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50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24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12 x 4 - 2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283774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687464"/>
            <a:ext cx="6134100" cy="1938991"/>
          </a:xfrm>
          <a:custGeom>
            <a:avLst/>
            <a:gdLst>
              <a:gd name="connsiteX0" fmla="*/ 0 w 6134100"/>
              <a:gd name="connsiteY0" fmla="*/ 323172 h 1938991"/>
              <a:gd name="connsiteX1" fmla="*/ 323172 w 6134100"/>
              <a:gd name="connsiteY1" fmla="*/ 0 h 1938991"/>
              <a:gd name="connsiteX2" fmla="*/ 5810928 w 6134100"/>
              <a:gd name="connsiteY2" fmla="*/ 0 h 1938991"/>
              <a:gd name="connsiteX3" fmla="*/ 6134100 w 6134100"/>
              <a:gd name="connsiteY3" fmla="*/ 323172 h 1938991"/>
              <a:gd name="connsiteX4" fmla="*/ 6134100 w 6134100"/>
              <a:gd name="connsiteY4" fmla="*/ 1615819 h 1938991"/>
              <a:gd name="connsiteX5" fmla="*/ 5810928 w 6134100"/>
              <a:gd name="connsiteY5" fmla="*/ 1938991 h 1938991"/>
              <a:gd name="connsiteX6" fmla="*/ 323172 w 6134100"/>
              <a:gd name="connsiteY6" fmla="*/ 1938991 h 1938991"/>
              <a:gd name="connsiteX7" fmla="*/ 0 w 6134100"/>
              <a:gd name="connsiteY7" fmla="*/ 1615819 h 1938991"/>
              <a:gd name="connsiteX8" fmla="*/ 0 w 6134100"/>
              <a:gd name="connsiteY8" fmla="*/ 323172 h 193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938991" extrusionOk="0">
                <a:moveTo>
                  <a:pt x="0" y="323172"/>
                </a:moveTo>
                <a:cubicBezTo>
                  <a:pt x="-3790" y="139335"/>
                  <a:pt x="144395" y="-14133"/>
                  <a:pt x="323172" y="0"/>
                </a:cubicBezTo>
                <a:cubicBezTo>
                  <a:pt x="2738782" y="-62462"/>
                  <a:pt x="3172966" y="103065"/>
                  <a:pt x="5810928" y="0"/>
                </a:cubicBezTo>
                <a:cubicBezTo>
                  <a:pt x="5983031" y="10143"/>
                  <a:pt x="6154539" y="166173"/>
                  <a:pt x="6134100" y="323172"/>
                </a:cubicBezTo>
                <a:cubicBezTo>
                  <a:pt x="6108107" y="748316"/>
                  <a:pt x="6166709" y="1477249"/>
                  <a:pt x="6134100" y="1615819"/>
                </a:cubicBezTo>
                <a:cubicBezTo>
                  <a:pt x="6128285" y="1791708"/>
                  <a:pt x="5981644" y="1947636"/>
                  <a:pt x="5810928" y="1938991"/>
                </a:cubicBezTo>
                <a:cubicBezTo>
                  <a:pt x="3322719" y="2068462"/>
                  <a:pt x="2900319" y="1918302"/>
                  <a:pt x="323172" y="1938991"/>
                </a:cubicBezTo>
                <a:cubicBezTo>
                  <a:pt x="124208" y="1949176"/>
                  <a:pt x="-3311" y="1789154"/>
                  <a:pt x="0" y="1615819"/>
                </a:cubicBezTo>
                <a:cubicBezTo>
                  <a:pt x="-97895" y="1219650"/>
                  <a:pt x="-74474" y="824917"/>
                  <a:pt x="0" y="32317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16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18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20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691024" y="695751"/>
            <a:ext cx="61341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 +2 +2 +2 +2 +2 +2 +2 +2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55227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Hoe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heet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darter?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2.</a:t>
            </a:r>
          </a:p>
        </p:txBody>
      </p:sp>
      <p:pic>
        <p:nvPicPr>
          <p:cNvPr id="11" name="Afbeelding 10" descr="Met recht Mighty! Zo rijk is Michael van Gerwen">
            <a:extLst>
              <a:ext uri="{FF2B5EF4-FFF2-40B4-BE49-F238E27FC236}">
                <a16:creationId xmlns:a16="http://schemas.microsoft.com/office/drawing/2014/main" id="{F1A74E02-AA58-42E4-9C42-0E9A4A490E5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13525"/>
          <a:stretch/>
        </p:blipFill>
        <p:spPr bwMode="auto">
          <a:xfrm>
            <a:off x="6705600" y="841057"/>
            <a:ext cx="4229100" cy="3842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595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1426304"/>
            <a:ext cx="6134100" cy="1200151"/>
          </a:xfrm>
          <a:custGeom>
            <a:avLst/>
            <a:gdLst>
              <a:gd name="connsiteX0" fmla="*/ 0 w 6134100"/>
              <a:gd name="connsiteY0" fmla="*/ 200029 h 1200151"/>
              <a:gd name="connsiteX1" fmla="*/ 200029 w 6134100"/>
              <a:gd name="connsiteY1" fmla="*/ 0 h 1200151"/>
              <a:gd name="connsiteX2" fmla="*/ 5934071 w 6134100"/>
              <a:gd name="connsiteY2" fmla="*/ 0 h 1200151"/>
              <a:gd name="connsiteX3" fmla="*/ 6134100 w 6134100"/>
              <a:gd name="connsiteY3" fmla="*/ 200029 h 1200151"/>
              <a:gd name="connsiteX4" fmla="*/ 6134100 w 6134100"/>
              <a:gd name="connsiteY4" fmla="*/ 1000122 h 1200151"/>
              <a:gd name="connsiteX5" fmla="*/ 5934071 w 6134100"/>
              <a:gd name="connsiteY5" fmla="*/ 1200151 h 1200151"/>
              <a:gd name="connsiteX6" fmla="*/ 200029 w 6134100"/>
              <a:gd name="connsiteY6" fmla="*/ 1200151 h 1200151"/>
              <a:gd name="connsiteX7" fmla="*/ 0 w 6134100"/>
              <a:gd name="connsiteY7" fmla="*/ 1000122 h 1200151"/>
              <a:gd name="connsiteX8" fmla="*/ 0 w 6134100"/>
              <a:gd name="connsiteY8" fmla="*/ 200029 h 120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1200151" extrusionOk="0">
                <a:moveTo>
                  <a:pt x="0" y="200029"/>
                </a:moveTo>
                <a:cubicBezTo>
                  <a:pt x="-8779" y="77155"/>
                  <a:pt x="89306" y="-12028"/>
                  <a:pt x="200029" y="0"/>
                </a:cubicBezTo>
                <a:cubicBezTo>
                  <a:pt x="2819638" y="-62462"/>
                  <a:pt x="5226633" y="103065"/>
                  <a:pt x="5934071" y="0"/>
                </a:cubicBezTo>
                <a:cubicBezTo>
                  <a:pt x="6037715" y="10855"/>
                  <a:pt x="6145579" y="101622"/>
                  <a:pt x="6134100" y="200029"/>
                </a:cubicBezTo>
                <a:cubicBezTo>
                  <a:pt x="6162789" y="499349"/>
                  <a:pt x="6182640" y="826798"/>
                  <a:pt x="6134100" y="1000122"/>
                </a:cubicBezTo>
                <a:cubicBezTo>
                  <a:pt x="6122417" y="1105384"/>
                  <a:pt x="6035047" y="1210722"/>
                  <a:pt x="5934071" y="1200151"/>
                </a:cubicBezTo>
                <a:cubicBezTo>
                  <a:pt x="4353327" y="1329622"/>
                  <a:pt x="1157331" y="1179462"/>
                  <a:pt x="200029" y="1200151"/>
                </a:cubicBezTo>
                <a:cubicBezTo>
                  <a:pt x="78136" y="1205830"/>
                  <a:pt x="-6640" y="1100270"/>
                  <a:pt x="0" y="1000122"/>
                </a:cubicBezTo>
                <a:cubicBezTo>
                  <a:pt x="-65906" y="714961"/>
                  <a:pt x="-22373" y="462968"/>
                  <a:pt x="0" y="20002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30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56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1564714"/>
            <a:ext cx="61341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28 :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5" y="0"/>
            <a:ext cx="11761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404796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35957F-A700-4123-931F-5BD8D25F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1" r="540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397A03A3-4D78-432E-A7EE-810D3A566D7A}"/>
              </a:ext>
            </a:extLst>
          </p:cNvPr>
          <p:cNvSpPr/>
          <p:nvPr/>
        </p:nvSpPr>
        <p:spPr>
          <a:xfrm>
            <a:off x="8006085" y="3236181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B86DAB4-014D-494D-B097-F0BF61503478}"/>
              </a:ext>
            </a:extLst>
          </p:cNvPr>
          <p:cNvSpPr/>
          <p:nvPr/>
        </p:nvSpPr>
        <p:spPr>
          <a:xfrm>
            <a:off x="5734050" y="430942"/>
            <a:ext cx="6134100" cy="2195514"/>
          </a:xfrm>
          <a:custGeom>
            <a:avLst/>
            <a:gdLst>
              <a:gd name="connsiteX0" fmla="*/ 0 w 6134100"/>
              <a:gd name="connsiteY0" fmla="*/ 365926 h 2195514"/>
              <a:gd name="connsiteX1" fmla="*/ 365926 w 6134100"/>
              <a:gd name="connsiteY1" fmla="*/ 0 h 2195514"/>
              <a:gd name="connsiteX2" fmla="*/ 5768174 w 6134100"/>
              <a:gd name="connsiteY2" fmla="*/ 0 h 2195514"/>
              <a:gd name="connsiteX3" fmla="*/ 6134100 w 6134100"/>
              <a:gd name="connsiteY3" fmla="*/ 365926 h 2195514"/>
              <a:gd name="connsiteX4" fmla="*/ 6134100 w 6134100"/>
              <a:gd name="connsiteY4" fmla="*/ 1829588 h 2195514"/>
              <a:gd name="connsiteX5" fmla="*/ 5768174 w 6134100"/>
              <a:gd name="connsiteY5" fmla="*/ 2195514 h 2195514"/>
              <a:gd name="connsiteX6" fmla="*/ 365926 w 6134100"/>
              <a:gd name="connsiteY6" fmla="*/ 2195514 h 2195514"/>
              <a:gd name="connsiteX7" fmla="*/ 0 w 6134100"/>
              <a:gd name="connsiteY7" fmla="*/ 1829588 h 2195514"/>
              <a:gd name="connsiteX8" fmla="*/ 0 w 6134100"/>
              <a:gd name="connsiteY8" fmla="*/ 365926 h 21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4100" h="2195514" extrusionOk="0">
                <a:moveTo>
                  <a:pt x="0" y="365926"/>
                </a:moveTo>
                <a:cubicBezTo>
                  <a:pt x="-3911" y="158307"/>
                  <a:pt x="163212" y="-29788"/>
                  <a:pt x="365926" y="0"/>
                </a:cubicBezTo>
                <a:cubicBezTo>
                  <a:pt x="2834226" y="-62462"/>
                  <a:pt x="3491926" y="103065"/>
                  <a:pt x="5768174" y="0"/>
                </a:cubicBezTo>
                <a:cubicBezTo>
                  <a:pt x="5964031" y="9917"/>
                  <a:pt x="6155483" y="186307"/>
                  <a:pt x="6134100" y="365926"/>
                </a:cubicBezTo>
                <a:cubicBezTo>
                  <a:pt x="6238751" y="739457"/>
                  <a:pt x="6095370" y="1162338"/>
                  <a:pt x="6134100" y="1829588"/>
                </a:cubicBezTo>
                <a:cubicBezTo>
                  <a:pt x="6112204" y="2021917"/>
                  <a:pt x="5959099" y="2207948"/>
                  <a:pt x="5768174" y="2195514"/>
                </a:cubicBezTo>
                <a:cubicBezTo>
                  <a:pt x="4441616" y="2324985"/>
                  <a:pt x="1441524" y="2174825"/>
                  <a:pt x="365926" y="2195514"/>
                </a:cubicBezTo>
                <a:cubicBezTo>
                  <a:pt x="137655" y="2208531"/>
                  <a:pt x="-17557" y="2004382"/>
                  <a:pt x="0" y="1829588"/>
                </a:cubicBezTo>
                <a:cubicBezTo>
                  <a:pt x="68881" y="1425737"/>
                  <a:pt x="28483" y="638325"/>
                  <a:pt x="0" y="36592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C6CD18F-C4CC-4EF4-9F22-50E06A44DE17}"/>
              </a:ext>
            </a:extLst>
          </p:cNvPr>
          <p:cNvSpPr/>
          <p:nvPr/>
        </p:nvSpPr>
        <p:spPr>
          <a:xfrm>
            <a:off x="7639209" y="5222146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6CD9023-D4C4-4CBD-B088-15077CB22354}"/>
              </a:ext>
            </a:extLst>
          </p:cNvPr>
          <p:cNvSpPr txBox="1"/>
          <p:nvPr/>
        </p:nvSpPr>
        <p:spPr>
          <a:xfrm>
            <a:off x="7124699" y="4530641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2FB6C65D-9FDA-4A78-B9C5-277904A000B6}"/>
              </a:ext>
            </a:extLst>
          </p:cNvPr>
          <p:cNvSpPr/>
          <p:nvPr/>
        </p:nvSpPr>
        <p:spPr>
          <a:xfrm>
            <a:off x="6924675" y="2894787"/>
            <a:ext cx="3000376" cy="1635854"/>
          </a:xfrm>
          <a:custGeom>
            <a:avLst/>
            <a:gdLst>
              <a:gd name="connsiteX0" fmla="*/ 0 w 3000376"/>
              <a:gd name="connsiteY0" fmla="*/ 272648 h 1635854"/>
              <a:gd name="connsiteX1" fmla="*/ 272648 w 3000376"/>
              <a:gd name="connsiteY1" fmla="*/ 0 h 1635854"/>
              <a:gd name="connsiteX2" fmla="*/ 2727728 w 3000376"/>
              <a:gd name="connsiteY2" fmla="*/ 0 h 1635854"/>
              <a:gd name="connsiteX3" fmla="*/ 3000376 w 3000376"/>
              <a:gd name="connsiteY3" fmla="*/ 272648 h 1635854"/>
              <a:gd name="connsiteX4" fmla="*/ 3000376 w 3000376"/>
              <a:gd name="connsiteY4" fmla="*/ 1363206 h 1635854"/>
              <a:gd name="connsiteX5" fmla="*/ 2727728 w 3000376"/>
              <a:gd name="connsiteY5" fmla="*/ 1635854 h 1635854"/>
              <a:gd name="connsiteX6" fmla="*/ 272648 w 3000376"/>
              <a:gd name="connsiteY6" fmla="*/ 1635854 h 1635854"/>
              <a:gd name="connsiteX7" fmla="*/ 0 w 3000376"/>
              <a:gd name="connsiteY7" fmla="*/ 1363206 h 1635854"/>
              <a:gd name="connsiteX8" fmla="*/ 0 w 3000376"/>
              <a:gd name="connsiteY8" fmla="*/ 272648 h 163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0376" h="1635854" extrusionOk="0">
                <a:moveTo>
                  <a:pt x="0" y="272648"/>
                </a:moveTo>
                <a:cubicBezTo>
                  <a:pt x="-15188" y="100614"/>
                  <a:pt x="121646" y="-20372"/>
                  <a:pt x="272648" y="0"/>
                </a:cubicBezTo>
                <a:cubicBezTo>
                  <a:pt x="1369712" y="-62462"/>
                  <a:pt x="1751471" y="103065"/>
                  <a:pt x="2727728" y="0"/>
                </a:cubicBezTo>
                <a:cubicBezTo>
                  <a:pt x="2868478" y="15625"/>
                  <a:pt x="3013730" y="136105"/>
                  <a:pt x="3000376" y="272648"/>
                </a:cubicBezTo>
                <a:cubicBezTo>
                  <a:pt x="3096845" y="725472"/>
                  <a:pt x="2953241" y="1046445"/>
                  <a:pt x="3000376" y="1363206"/>
                </a:cubicBezTo>
                <a:cubicBezTo>
                  <a:pt x="2986519" y="1507605"/>
                  <a:pt x="2868563" y="1646700"/>
                  <a:pt x="2727728" y="1635854"/>
                </a:cubicBezTo>
                <a:cubicBezTo>
                  <a:pt x="1993345" y="1765325"/>
                  <a:pt x="1390024" y="1615165"/>
                  <a:pt x="272648" y="1635854"/>
                </a:cubicBezTo>
                <a:cubicBezTo>
                  <a:pt x="111301" y="1641209"/>
                  <a:pt x="-7015" y="1502877"/>
                  <a:pt x="0" y="1363206"/>
                </a:cubicBezTo>
                <a:cubicBezTo>
                  <a:pt x="18043" y="942252"/>
                  <a:pt x="-71749" y="731148"/>
                  <a:pt x="0" y="27264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183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B597F02-A5DE-4869-9132-46221E06AB1C}"/>
              </a:ext>
            </a:extLst>
          </p:cNvPr>
          <p:cNvSpPr/>
          <p:nvPr/>
        </p:nvSpPr>
        <p:spPr>
          <a:xfrm>
            <a:off x="7068246" y="2894787"/>
            <a:ext cx="3870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2</a:t>
            </a:r>
            <a:b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4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B3F091-367D-4D2F-B9C9-3386BD558899}"/>
              </a:ext>
            </a:extLst>
          </p:cNvPr>
          <p:cNvSpPr/>
          <p:nvPr/>
        </p:nvSpPr>
        <p:spPr>
          <a:xfrm>
            <a:off x="5734050" y="684920"/>
            <a:ext cx="61341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 x 1 x 1 x 2 </a:t>
            </a:r>
            <a:b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</a:br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: 1 x 2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0DDA7D2-383E-4FDB-859D-A54EC908191F}"/>
              </a:ext>
            </a:extLst>
          </p:cNvPr>
          <p:cNvSpPr/>
          <p:nvPr/>
        </p:nvSpPr>
        <p:spPr>
          <a:xfrm>
            <a:off x="123824" y="0"/>
            <a:ext cx="13049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234540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7865F-C1C4-4F18-B77F-9D6F1298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" b="17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1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B4987F-0109-48C4-A331-0B8BDF33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4023" y="2086145"/>
            <a:ext cx="4143953" cy="176237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5EBCB4B-65B1-47BB-B74F-515140F12420}"/>
              </a:ext>
            </a:extLst>
          </p:cNvPr>
          <p:cNvSpPr/>
          <p:nvPr/>
        </p:nvSpPr>
        <p:spPr>
          <a:xfrm>
            <a:off x="3253302" y="3848516"/>
            <a:ext cx="70342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Onmogelijke vragen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4773B995-B410-46FA-9390-F508CDC0132F}"/>
              </a:ext>
            </a:extLst>
          </p:cNvPr>
          <p:cNvSpPr/>
          <p:nvPr/>
        </p:nvSpPr>
        <p:spPr>
          <a:xfrm>
            <a:off x="3098855" y="4025596"/>
            <a:ext cx="7343192" cy="1392580"/>
          </a:xfrm>
          <a:custGeom>
            <a:avLst/>
            <a:gdLst>
              <a:gd name="connsiteX0" fmla="*/ 0 w 7343192"/>
              <a:gd name="connsiteY0" fmla="*/ 232101 h 1392580"/>
              <a:gd name="connsiteX1" fmla="*/ 232101 w 7343192"/>
              <a:gd name="connsiteY1" fmla="*/ 0 h 1392580"/>
              <a:gd name="connsiteX2" fmla="*/ 7111091 w 7343192"/>
              <a:gd name="connsiteY2" fmla="*/ 0 h 1392580"/>
              <a:gd name="connsiteX3" fmla="*/ 7343192 w 7343192"/>
              <a:gd name="connsiteY3" fmla="*/ 232101 h 1392580"/>
              <a:gd name="connsiteX4" fmla="*/ 7343192 w 7343192"/>
              <a:gd name="connsiteY4" fmla="*/ 1160479 h 1392580"/>
              <a:gd name="connsiteX5" fmla="*/ 7111091 w 7343192"/>
              <a:gd name="connsiteY5" fmla="*/ 1392580 h 1392580"/>
              <a:gd name="connsiteX6" fmla="*/ 232101 w 7343192"/>
              <a:gd name="connsiteY6" fmla="*/ 1392580 h 1392580"/>
              <a:gd name="connsiteX7" fmla="*/ 0 w 7343192"/>
              <a:gd name="connsiteY7" fmla="*/ 1160479 h 1392580"/>
              <a:gd name="connsiteX8" fmla="*/ 0 w 7343192"/>
              <a:gd name="connsiteY8" fmla="*/ 232101 h 13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2" h="1392580" extrusionOk="0">
                <a:moveTo>
                  <a:pt x="0" y="232101"/>
                </a:moveTo>
                <a:cubicBezTo>
                  <a:pt x="-3682" y="110375"/>
                  <a:pt x="81952" y="-9069"/>
                  <a:pt x="232101" y="0"/>
                </a:cubicBezTo>
                <a:cubicBezTo>
                  <a:pt x="2955503" y="-60713"/>
                  <a:pt x="5858277" y="61072"/>
                  <a:pt x="7111091" y="0"/>
                </a:cubicBezTo>
                <a:cubicBezTo>
                  <a:pt x="7228286" y="3674"/>
                  <a:pt x="7329755" y="119804"/>
                  <a:pt x="7343192" y="232101"/>
                </a:cubicBezTo>
                <a:cubicBezTo>
                  <a:pt x="7296761" y="480161"/>
                  <a:pt x="7347555" y="754246"/>
                  <a:pt x="7343192" y="1160479"/>
                </a:cubicBezTo>
                <a:cubicBezTo>
                  <a:pt x="7359577" y="1273092"/>
                  <a:pt x="7241366" y="1392718"/>
                  <a:pt x="7111091" y="1392580"/>
                </a:cubicBezTo>
                <a:cubicBezTo>
                  <a:pt x="4456986" y="1318809"/>
                  <a:pt x="1634422" y="1236697"/>
                  <a:pt x="232101" y="1392580"/>
                </a:cubicBezTo>
                <a:cubicBezTo>
                  <a:pt x="119816" y="1394886"/>
                  <a:pt x="-15820" y="1281445"/>
                  <a:pt x="0" y="1160479"/>
                </a:cubicBezTo>
                <a:cubicBezTo>
                  <a:pt x="34465" y="726405"/>
                  <a:pt x="15386" y="505530"/>
                  <a:pt x="0" y="2321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EF9D0C4-1EF8-4111-B850-072485972487}"/>
              </a:ext>
            </a:extLst>
          </p:cNvPr>
          <p:cNvSpPr txBox="1"/>
          <p:nvPr/>
        </p:nvSpPr>
        <p:spPr>
          <a:xfrm>
            <a:off x="5516466" y="4801506"/>
            <a:ext cx="5214937" cy="205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Kies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het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goede</a:t>
            </a:r>
            <a:r>
              <a:rPr lang="en-US" sz="2800" b="1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  <a:ea typeface="+mj-ea"/>
                <a:cs typeface="+mj-cs"/>
              </a:rPr>
              <a:t>antwoord</a:t>
            </a:r>
            <a:endParaRPr lang="en-US" sz="2800" b="1" dirty="0">
              <a:latin typeface="Berlin Sans FB Demi" panose="020E0802020502020306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6030976" y="5477682"/>
            <a:ext cx="4185915" cy="419100"/>
          </a:xfrm>
          <a:custGeom>
            <a:avLst/>
            <a:gdLst>
              <a:gd name="connsiteX0" fmla="*/ 0 w 4185915"/>
              <a:gd name="connsiteY0" fmla="*/ 69851 h 419100"/>
              <a:gd name="connsiteX1" fmla="*/ 69851 w 4185915"/>
              <a:gd name="connsiteY1" fmla="*/ 0 h 419100"/>
              <a:gd name="connsiteX2" fmla="*/ 4116064 w 4185915"/>
              <a:gd name="connsiteY2" fmla="*/ 0 h 419100"/>
              <a:gd name="connsiteX3" fmla="*/ 4185915 w 4185915"/>
              <a:gd name="connsiteY3" fmla="*/ 69851 h 419100"/>
              <a:gd name="connsiteX4" fmla="*/ 4185915 w 4185915"/>
              <a:gd name="connsiteY4" fmla="*/ 349249 h 419100"/>
              <a:gd name="connsiteX5" fmla="*/ 4116064 w 4185915"/>
              <a:gd name="connsiteY5" fmla="*/ 419100 h 419100"/>
              <a:gd name="connsiteX6" fmla="*/ 69851 w 4185915"/>
              <a:gd name="connsiteY6" fmla="*/ 419100 h 419100"/>
              <a:gd name="connsiteX7" fmla="*/ 0 w 4185915"/>
              <a:gd name="connsiteY7" fmla="*/ 349249 h 419100"/>
              <a:gd name="connsiteX8" fmla="*/ 0 w 4185915"/>
              <a:gd name="connsiteY8" fmla="*/ 6985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5915" h="419100" extrusionOk="0">
                <a:moveTo>
                  <a:pt x="0" y="69851"/>
                </a:moveTo>
                <a:cubicBezTo>
                  <a:pt x="-1867" y="38053"/>
                  <a:pt x="31081" y="-795"/>
                  <a:pt x="69851" y="0"/>
                </a:cubicBezTo>
                <a:cubicBezTo>
                  <a:pt x="1228493" y="75086"/>
                  <a:pt x="2141293" y="-49246"/>
                  <a:pt x="4116064" y="0"/>
                </a:cubicBezTo>
                <a:cubicBezTo>
                  <a:pt x="4154795" y="-1708"/>
                  <a:pt x="4187894" y="36257"/>
                  <a:pt x="4185915" y="69851"/>
                </a:cubicBezTo>
                <a:cubicBezTo>
                  <a:pt x="4174901" y="137342"/>
                  <a:pt x="4178272" y="301283"/>
                  <a:pt x="4185915" y="349249"/>
                </a:cubicBezTo>
                <a:cubicBezTo>
                  <a:pt x="4185206" y="389614"/>
                  <a:pt x="4154747" y="418388"/>
                  <a:pt x="4116064" y="419100"/>
                </a:cubicBezTo>
                <a:cubicBezTo>
                  <a:pt x="3336924" y="382580"/>
                  <a:pt x="1423872" y="562434"/>
                  <a:pt x="69851" y="419100"/>
                </a:cubicBezTo>
                <a:cubicBezTo>
                  <a:pt x="29564" y="424396"/>
                  <a:pt x="249" y="388948"/>
                  <a:pt x="0" y="349249"/>
                </a:cubicBezTo>
                <a:cubicBezTo>
                  <a:pt x="-21648" y="316279"/>
                  <a:pt x="-12646" y="100281"/>
                  <a:pt x="0" y="69851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8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022120" y="2248878"/>
            <a:ext cx="7867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gaten zitten er in dit </a:t>
            </a:r>
            <a:r>
              <a:rPr lang="nl-NL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t-shirt</a:t>
            </a: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?</a:t>
            </a:r>
          </a:p>
        </p:txBody>
      </p:sp>
      <p:pic>
        <p:nvPicPr>
          <p:cNvPr id="1026" name="Picture 2" descr="Maar 1 op de 7 kunnen dit oplossen: Hoeveel gaten heeft dit T-shirt?">
            <a:extLst>
              <a:ext uri="{FF2B5EF4-FFF2-40B4-BE49-F238E27FC236}">
                <a16:creationId xmlns:a16="http://schemas.microsoft.com/office/drawing/2014/main" id="{A49972D5-9CCD-410D-8A5A-ED0EBA5DB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r="21127"/>
          <a:stretch/>
        </p:blipFill>
        <p:spPr bwMode="auto">
          <a:xfrm>
            <a:off x="2472611" y="3236220"/>
            <a:ext cx="2174033" cy="1966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6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8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1.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172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575231" y="2136709"/>
            <a:ext cx="67056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Welke kleur zit er het minste in 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een zak normale M&amp;M’s?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425955" y="3520963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Bruin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Blauw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Oranje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2.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48F73E-A235-4E3A-9F5D-608D76373E1A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426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360361" y="2248878"/>
            <a:ext cx="7191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inwoners heeft Portugal?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16,57 miljoen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6,71 miljoen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10,28 miljoen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3.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5999" y="3428995"/>
            <a:ext cx="3551853" cy="1773257"/>
          </a:xfrm>
          <a:custGeom>
            <a:avLst/>
            <a:gdLst>
              <a:gd name="connsiteX0" fmla="*/ 0 w 3551853"/>
              <a:gd name="connsiteY0" fmla="*/ 295549 h 1773257"/>
              <a:gd name="connsiteX1" fmla="*/ 295549 w 3551853"/>
              <a:gd name="connsiteY1" fmla="*/ 0 h 1773257"/>
              <a:gd name="connsiteX2" fmla="*/ 3256304 w 3551853"/>
              <a:gd name="connsiteY2" fmla="*/ 0 h 1773257"/>
              <a:gd name="connsiteX3" fmla="*/ 3551853 w 3551853"/>
              <a:gd name="connsiteY3" fmla="*/ 295549 h 1773257"/>
              <a:gd name="connsiteX4" fmla="*/ 3551853 w 3551853"/>
              <a:gd name="connsiteY4" fmla="*/ 1477708 h 1773257"/>
              <a:gd name="connsiteX5" fmla="*/ 3256304 w 3551853"/>
              <a:gd name="connsiteY5" fmla="*/ 1773257 h 1773257"/>
              <a:gd name="connsiteX6" fmla="*/ 295549 w 3551853"/>
              <a:gd name="connsiteY6" fmla="*/ 1773257 h 1773257"/>
              <a:gd name="connsiteX7" fmla="*/ 0 w 3551853"/>
              <a:gd name="connsiteY7" fmla="*/ 1477708 h 1773257"/>
              <a:gd name="connsiteX8" fmla="*/ 0 w 3551853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853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1218943" y="10288"/>
                  <a:pt x="2508071" y="88759"/>
                  <a:pt x="3256304" y="0"/>
                </a:cubicBezTo>
                <a:cubicBezTo>
                  <a:pt x="3419978" y="15845"/>
                  <a:pt x="3552827" y="135678"/>
                  <a:pt x="3551853" y="295549"/>
                </a:cubicBezTo>
                <a:cubicBezTo>
                  <a:pt x="3574102" y="872562"/>
                  <a:pt x="3609198" y="903853"/>
                  <a:pt x="3551853" y="1477708"/>
                </a:cubicBezTo>
                <a:cubicBezTo>
                  <a:pt x="3543076" y="1645045"/>
                  <a:pt x="3428087" y="1771435"/>
                  <a:pt x="3256304" y="1773257"/>
                </a:cubicBezTo>
                <a:cubicBezTo>
                  <a:pt x="1901255" y="1799375"/>
                  <a:pt x="1035749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379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383984" y="2248878"/>
            <a:ext cx="82201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fietsen telt Nederland per inwoner?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2,1 fietsen p/p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1,3 fietsen p/p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3,5 fietsen p/p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4.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3712016" cy="1773257"/>
          </a:xfrm>
          <a:custGeom>
            <a:avLst/>
            <a:gdLst>
              <a:gd name="connsiteX0" fmla="*/ 0 w 3712016"/>
              <a:gd name="connsiteY0" fmla="*/ 295549 h 1773257"/>
              <a:gd name="connsiteX1" fmla="*/ 295549 w 3712016"/>
              <a:gd name="connsiteY1" fmla="*/ 0 h 1773257"/>
              <a:gd name="connsiteX2" fmla="*/ 3416467 w 3712016"/>
              <a:gd name="connsiteY2" fmla="*/ 0 h 1773257"/>
              <a:gd name="connsiteX3" fmla="*/ 3712016 w 3712016"/>
              <a:gd name="connsiteY3" fmla="*/ 295549 h 1773257"/>
              <a:gd name="connsiteX4" fmla="*/ 3712016 w 3712016"/>
              <a:gd name="connsiteY4" fmla="*/ 1477708 h 1773257"/>
              <a:gd name="connsiteX5" fmla="*/ 3416467 w 3712016"/>
              <a:gd name="connsiteY5" fmla="*/ 1773257 h 1773257"/>
              <a:gd name="connsiteX6" fmla="*/ 295549 w 3712016"/>
              <a:gd name="connsiteY6" fmla="*/ 1773257 h 1773257"/>
              <a:gd name="connsiteX7" fmla="*/ 0 w 3712016"/>
              <a:gd name="connsiteY7" fmla="*/ 1477708 h 1773257"/>
              <a:gd name="connsiteX8" fmla="*/ 0 w 3712016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2016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875733" y="10288"/>
                  <a:pt x="2946288" y="88759"/>
                  <a:pt x="3416467" y="0"/>
                </a:cubicBezTo>
                <a:cubicBezTo>
                  <a:pt x="3580141" y="15845"/>
                  <a:pt x="3712990" y="135678"/>
                  <a:pt x="3712016" y="295549"/>
                </a:cubicBezTo>
                <a:cubicBezTo>
                  <a:pt x="3734265" y="872562"/>
                  <a:pt x="3769361" y="903853"/>
                  <a:pt x="3712016" y="1477708"/>
                </a:cubicBezTo>
                <a:cubicBezTo>
                  <a:pt x="3703239" y="1645045"/>
                  <a:pt x="3588250" y="1771435"/>
                  <a:pt x="3416467" y="1773257"/>
                </a:cubicBezTo>
                <a:cubicBezTo>
                  <a:pt x="2023428" y="1799375"/>
                  <a:pt x="746855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204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426043" y="2256351"/>
            <a:ext cx="7266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is de afstand tussen de Aarde en de Maan?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456.987 km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384.400 km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234.582 km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5.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3346580" cy="1773257"/>
          </a:xfrm>
          <a:custGeom>
            <a:avLst/>
            <a:gdLst>
              <a:gd name="connsiteX0" fmla="*/ 0 w 3346580"/>
              <a:gd name="connsiteY0" fmla="*/ 295549 h 1773257"/>
              <a:gd name="connsiteX1" fmla="*/ 295549 w 3346580"/>
              <a:gd name="connsiteY1" fmla="*/ 0 h 1773257"/>
              <a:gd name="connsiteX2" fmla="*/ 3051031 w 3346580"/>
              <a:gd name="connsiteY2" fmla="*/ 0 h 1773257"/>
              <a:gd name="connsiteX3" fmla="*/ 3346580 w 3346580"/>
              <a:gd name="connsiteY3" fmla="*/ 295549 h 1773257"/>
              <a:gd name="connsiteX4" fmla="*/ 3346580 w 3346580"/>
              <a:gd name="connsiteY4" fmla="*/ 1477708 h 1773257"/>
              <a:gd name="connsiteX5" fmla="*/ 3051031 w 3346580"/>
              <a:gd name="connsiteY5" fmla="*/ 1773257 h 1773257"/>
              <a:gd name="connsiteX6" fmla="*/ 295549 w 3346580"/>
              <a:gd name="connsiteY6" fmla="*/ 1773257 h 1773257"/>
              <a:gd name="connsiteX7" fmla="*/ 0 w 3346580"/>
              <a:gd name="connsiteY7" fmla="*/ 1477708 h 1773257"/>
              <a:gd name="connsiteX8" fmla="*/ 0 w 3346580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6580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1091433" y="10288"/>
                  <a:pt x="2125509" y="88759"/>
                  <a:pt x="3051031" y="0"/>
                </a:cubicBezTo>
                <a:cubicBezTo>
                  <a:pt x="3214705" y="15845"/>
                  <a:pt x="3347554" y="135678"/>
                  <a:pt x="3346580" y="295549"/>
                </a:cubicBezTo>
                <a:cubicBezTo>
                  <a:pt x="3368829" y="872562"/>
                  <a:pt x="3403925" y="903853"/>
                  <a:pt x="3346580" y="1477708"/>
                </a:cubicBezTo>
                <a:cubicBezTo>
                  <a:pt x="3337803" y="1645045"/>
                  <a:pt x="3222814" y="1771435"/>
                  <a:pt x="3051031" y="1773257"/>
                </a:cubicBezTo>
                <a:cubicBezTo>
                  <a:pt x="2738201" y="1799375"/>
                  <a:pt x="587102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73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553405" y="2136710"/>
            <a:ext cx="69549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kinderen tussen de 10 en 15 jaar wonen in Nederland?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1.000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1.768.352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953.204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6</a:t>
            </a:r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5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Hoe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heet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zangeres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3.</a:t>
            </a:r>
          </a:p>
        </p:txBody>
      </p:sp>
      <p:pic>
        <p:nvPicPr>
          <p:cNvPr id="1026" name="Picture 2" descr="Grote hit voor eerste single van Famke Louise | NOS Jeugdjournaal">
            <a:extLst>
              <a:ext uri="{FF2B5EF4-FFF2-40B4-BE49-F238E27FC236}">
                <a16:creationId xmlns:a16="http://schemas.microsoft.com/office/drawing/2014/main" id="{1240A5E4-DCE1-49BD-8DA8-CD18F8051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r="9226"/>
          <a:stretch/>
        </p:blipFill>
        <p:spPr bwMode="auto">
          <a:xfrm>
            <a:off x="6514823" y="566738"/>
            <a:ext cx="4561290" cy="4205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8815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035433" y="2237185"/>
            <a:ext cx="8121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is het populairste fruit ter wereld?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Banaan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Aardbei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Appel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7.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34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086245" y="2248878"/>
            <a:ext cx="7739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levende mannen heten Jan?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548.300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382.500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458.300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8.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1475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240938" y="2248878"/>
            <a:ext cx="7430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is geen Zuid-Afrikaans woord?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</a:t>
            </a:r>
            <a:r>
              <a:rPr lang="nl-NL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Holrol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</a:t>
            </a:r>
            <a:r>
              <a:rPr lang="nl-NL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Stokkielekker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Hijshokje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9.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3999722" cy="1773257"/>
          </a:xfrm>
          <a:custGeom>
            <a:avLst/>
            <a:gdLst>
              <a:gd name="connsiteX0" fmla="*/ 0 w 3999722"/>
              <a:gd name="connsiteY0" fmla="*/ 295549 h 1773257"/>
              <a:gd name="connsiteX1" fmla="*/ 295549 w 3999722"/>
              <a:gd name="connsiteY1" fmla="*/ 0 h 1773257"/>
              <a:gd name="connsiteX2" fmla="*/ 3704173 w 3999722"/>
              <a:gd name="connsiteY2" fmla="*/ 0 h 1773257"/>
              <a:gd name="connsiteX3" fmla="*/ 3999722 w 3999722"/>
              <a:gd name="connsiteY3" fmla="*/ 295549 h 1773257"/>
              <a:gd name="connsiteX4" fmla="*/ 3999722 w 3999722"/>
              <a:gd name="connsiteY4" fmla="*/ 1477708 h 1773257"/>
              <a:gd name="connsiteX5" fmla="*/ 3704173 w 3999722"/>
              <a:gd name="connsiteY5" fmla="*/ 1773257 h 1773257"/>
              <a:gd name="connsiteX6" fmla="*/ 295549 w 3999722"/>
              <a:gd name="connsiteY6" fmla="*/ 1773257 h 1773257"/>
              <a:gd name="connsiteX7" fmla="*/ 0 w 3999722"/>
              <a:gd name="connsiteY7" fmla="*/ 1477708 h 1773257"/>
              <a:gd name="connsiteX8" fmla="*/ 0 w 3999722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9722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1793050" y="10288"/>
                  <a:pt x="2328121" y="88759"/>
                  <a:pt x="3704173" y="0"/>
                </a:cubicBezTo>
                <a:cubicBezTo>
                  <a:pt x="3867847" y="15845"/>
                  <a:pt x="4000696" y="135678"/>
                  <a:pt x="3999722" y="295549"/>
                </a:cubicBezTo>
                <a:cubicBezTo>
                  <a:pt x="4021971" y="872562"/>
                  <a:pt x="4057067" y="903853"/>
                  <a:pt x="3999722" y="1477708"/>
                </a:cubicBezTo>
                <a:cubicBezTo>
                  <a:pt x="3990945" y="1645045"/>
                  <a:pt x="3875956" y="1771435"/>
                  <a:pt x="3704173" y="1773257"/>
                </a:cubicBezTo>
                <a:cubicBezTo>
                  <a:pt x="3234148" y="1799375"/>
                  <a:pt x="646546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43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750690" y="2248878"/>
            <a:ext cx="6410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was hét woord van 2020?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3107094" y="3447926"/>
            <a:ext cx="73616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Corona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</a:t>
            </a:r>
            <a:r>
              <a:rPr lang="nl-NL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Anderhalvemetersamenleving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Vaccinatie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2416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10.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3023118" y="3428995"/>
            <a:ext cx="7182952" cy="1773257"/>
          </a:xfrm>
          <a:custGeom>
            <a:avLst/>
            <a:gdLst>
              <a:gd name="connsiteX0" fmla="*/ 0 w 7182952"/>
              <a:gd name="connsiteY0" fmla="*/ 295549 h 1773257"/>
              <a:gd name="connsiteX1" fmla="*/ 295549 w 7182952"/>
              <a:gd name="connsiteY1" fmla="*/ 0 h 1773257"/>
              <a:gd name="connsiteX2" fmla="*/ 6887403 w 7182952"/>
              <a:gd name="connsiteY2" fmla="*/ 0 h 1773257"/>
              <a:gd name="connsiteX3" fmla="*/ 7182952 w 7182952"/>
              <a:gd name="connsiteY3" fmla="*/ 295549 h 1773257"/>
              <a:gd name="connsiteX4" fmla="*/ 7182952 w 7182952"/>
              <a:gd name="connsiteY4" fmla="*/ 1477708 h 1773257"/>
              <a:gd name="connsiteX5" fmla="*/ 6887403 w 7182952"/>
              <a:gd name="connsiteY5" fmla="*/ 1773257 h 1773257"/>
              <a:gd name="connsiteX6" fmla="*/ 295549 w 7182952"/>
              <a:gd name="connsiteY6" fmla="*/ 1773257 h 1773257"/>
              <a:gd name="connsiteX7" fmla="*/ 0 w 7182952"/>
              <a:gd name="connsiteY7" fmla="*/ 1477708 h 1773257"/>
              <a:gd name="connsiteX8" fmla="*/ 0 w 7182952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2952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2282233" y="10288"/>
                  <a:pt x="6184802" y="88759"/>
                  <a:pt x="6887403" y="0"/>
                </a:cubicBezTo>
                <a:cubicBezTo>
                  <a:pt x="7051077" y="15845"/>
                  <a:pt x="7183926" y="135678"/>
                  <a:pt x="7182952" y="295549"/>
                </a:cubicBezTo>
                <a:cubicBezTo>
                  <a:pt x="7205201" y="872562"/>
                  <a:pt x="7240297" y="903853"/>
                  <a:pt x="7182952" y="1477708"/>
                </a:cubicBezTo>
                <a:cubicBezTo>
                  <a:pt x="7174175" y="1645045"/>
                  <a:pt x="7059186" y="1771435"/>
                  <a:pt x="6887403" y="1773257"/>
                </a:cubicBezTo>
                <a:cubicBezTo>
                  <a:pt x="5360342" y="1799375"/>
                  <a:pt x="1259045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632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B4987F-0109-48C4-A331-0B8BDF33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4023" y="2086145"/>
            <a:ext cx="4143953" cy="1762371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5EBCB4B-65B1-47BB-B74F-515140F12420}"/>
              </a:ext>
            </a:extLst>
          </p:cNvPr>
          <p:cNvSpPr/>
          <p:nvPr/>
        </p:nvSpPr>
        <p:spPr>
          <a:xfrm>
            <a:off x="4597421" y="3848516"/>
            <a:ext cx="4346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Antwoorden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4773B995-B410-46FA-9390-F508CDC0132F}"/>
              </a:ext>
            </a:extLst>
          </p:cNvPr>
          <p:cNvSpPr/>
          <p:nvPr/>
        </p:nvSpPr>
        <p:spPr>
          <a:xfrm>
            <a:off x="3098855" y="4025596"/>
            <a:ext cx="7343192" cy="1392580"/>
          </a:xfrm>
          <a:custGeom>
            <a:avLst/>
            <a:gdLst>
              <a:gd name="connsiteX0" fmla="*/ 0 w 7343192"/>
              <a:gd name="connsiteY0" fmla="*/ 232101 h 1392580"/>
              <a:gd name="connsiteX1" fmla="*/ 232101 w 7343192"/>
              <a:gd name="connsiteY1" fmla="*/ 0 h 1392580"/>
              <a:gd name="connsiteX2" fmla="*/ 7111091 w 7343192"/>
              <a:gd name="connsiteY2" fmla="*/ 0 h 1392580"/>
              <a:gd name="connsiteX3" fmla="*/ 7343192 w 7343192"/>
              <a:gd name="connsiteY3" fmla="*/ 232101 h 1392580"/>
              <a:gd name="connsiteX4" fmla="*/ 7343192 w 7343192"/>
              <a:gd name="connsiteY4" fmla="*/ 1160479 h 1392580"/>
              <a:gd name="connsiteX5" fmla="*/ 7111091 w 7343192"/>
              <a:gd name="connsiteY5" fmla="*/ 1392580 h 1392580"/>
              <a:gd name="connsiteX6" fmla="*/ 232101 w 7343192"/>
              <a:gd name="connsiteY6" fmla="*/ 1392580 h 1392580"/>
              <a:gd name="connsiteX7" fmla="*/ 0 w 7343192"/>
              <a:gd name="connsiteY7" fmla="*/ 1160479 h 1392580"/>
              <a:gd name="connsiteX8" fmla="*/ 0 w 7343192"/>
              <a:gd name="connsiteY8" fmla="*/ 232101 h 13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2" h="1392580" extrusionOk="0">
                <a:moveTo>
                  <a:pt x="0" y="232101"/>
                </a:moveTo>
                <a:cubicBezTo>
                  <a:pt x="-3682" y="110375"/>
                  <a:pt x="81952" y="-9069"/>
                  <a:pt x="232101" y="0"/>
                </a:cubicBezTo>
                <a:cubicBezTo>
                  <a:pt x="2955503" y="-60713"/>
                  <a:pt x="5858277" y="61072"/>
                  <a:pt x="7111091" y="0"/>
                </a:cubicBezTo>
                <a:cubicBezTo>
                  <a:pt x="7228286" y="3674"/>
                  <a:pt x="7329755" y="119804"/>
                  <a:pt x="7343192" y="232101"/>
                </a:cubicBezTo>
                <a:cubicBezTo>
                  <a:pt x="7296761" y="480161"/>
                  <a:pt x="7347555" y="754246"/>
                  <a:pt x="7343192" y="1160479"/>
                </a:cubicBezTo>
                <a:cubicBezTo>
                  <a:pt x="7359577" y="1273092"/>
                  <a:pt x="7241366" y="1392718"/>
                  <a:pt x="7111091" y="1392580"/>
                </a:cubicBezTo>
                <a:cubicBezTo>
                  <a:pt x="4456986" y="1318809"/>
                  <a:pt x="1634422" y="1236697"/>
                  <a:pt x="232101" y="1392580"/>
                </a:cubicBezTo>
                <a:cubicBezTo>
                  <a:pt x="119816" y="1394886"/>
                  <a:pt x="-15820" y="1281445"/>
                  <a:pt x="0" y="1160479"/>
                </a:cubicBezTo>
                <a:cubicBezTo>
                  <a:pt x="34465" y="726405"/>
                  <a:pt x="15386" y="505530"/>
                  <a:pt x="0" y="2321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66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022120" y="2248878"/>
            <a:ext cx="7867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gaten zitten er in dit </a:t>
            </a:r>
            <a:r>
              <a:rPr lang="nl-NL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t-shirt</a:t>
            </a: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?</a:t>
            </a:r>
          </a:p>
        </p:txBody>
      </p:sp>
      <p:pic>
        <p:nvPicPr>
          <p:cNvPr id="1026" name="Picture 2" descr="Maar 1 op de 7 kunnen dit oplossen: Hoeveel gaten heeft dit T-shirt?">
            <a:extLst>
              <a:ext uri="{FF2B5EF4-FFF2-40B4-BE49-F238E27FC236}">
                <a16:creationId xmlns:a16="http://schemas.microsoft.com/office/drawing/2014/main" id="{A49972D5-9CCD-410D-8A5A-ED0EBA5DB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r="21127"/>
          <a:stretch/>
        </p:blipFill>
        <p:spPr bwMode="auto">
          <a:xfrm>
            <a:off x="2472611" y="3236220"/>
            <a:ext cx="2174033" cy="1966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6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8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1.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391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575231" y="2136709"/>
            <a:ext cx="67056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Welke kleur zit er het minste in 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een zak normale M&amp;M’s?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425955" y="3520963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Bruin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Blauw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Oranje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2.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48F73E-A235-4E3A-9F5D-608D76373E1A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3244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360361" y="2248878"/>
            <a:ext cx="7191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inwoners heeft Portugal?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16,57 miljoen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6,71 miljoen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10,28 miljoen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3.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5999" y="3428995"/>
            <a:ext cx="3551853" cy="1773257"/>
          </a:xfrm>
          <a:custGeom>
            <a:avLst/>
            <a:gdLst>
              <a:gd name="connsiteX0" fmla="*/ 0 w 3551853"/>
              <a:gd name="connsiteY0" fmla="*/ 295549 h 1773257"/>
              <a:gd name="connsiteX1" fmla="*/ 295549 w 3551853"/>
              <a:gd name="connsiteY1" fmla="*/ 0 h 1773257"/>
              <a:gd name="connsiteX2" fmla="*/ 3256304 w 3551853"/>
              <a:gd name="connsiteY2" fmla="*/ 0 h 1773257"/>
              <a:gd name="connsiteX3" fmla="*/ 3551853 w 3551853"/>
              <a:gd name="connsiteY3" fmla="*/ 295549 h 1773257"/>
              <a:gd name="connsiteX4" fmla="*/ 3551853 w 3551853"/>
              <a:gd name="connsiteY4" fmla="*/ 1477708 h 1773257"/>
              <a:gd name="connsiteX5" fmla="*/ 3256304 w 3551853"/>
              <a:gd name="connsiteY5" fmla="*/ 1773257 h 1773257"/>
              <a:gd name="connsiteX6" fmla="*/ 295549 w 3551853"/>
              <a:gd name="connsiteY6" fmla="*/ 1773257 h 1773257"/>
              <a:gd name="connsiteX7" fmla="*/ 0 w 3551853"/>
              <a:gd name="connsiteY7" fmla="*/ 1477708 h 1773257"/>
              <a:gd name="connsiteX8" fmla="*/ 0 w 3551853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853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1218943" y="10288"/>
                  <a:pt x="2508071" y="88759"/>
                  <a:pt x="3256304" y="0"/>
                </a:cubicBezTo>
                <a:cubicBezTo>
                  <a:pt x="3419978" y="15845"/>
                  <a:pt x="3552827" y="135678"/>
                  <a:pt x="3551853" y="295549"/>
                </a:cubicBezTo>
                <a:cubicBezTo>
                  <a:pt x="3574102" y="872562"/>
                  <a:pt x="3609198" y="903853"/>
                  <a:pt x="3551853" y="1477708"/>
                </a:cubicBezTo>
                <a:cubicBezTo>
                  <a:pt x="3543076" y="1645045"/>
                  <a:pt x="3428087" y="1771435"/>
                  <a:pt x="3256304" y="1773257"/>
                </a:cubicBezTo>
                <a:cubicBezTo>
                  <a:pt x="1901255" y="1799375"/>
                  <a:pt x="1035749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549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383984" y="2248878"/>
            <a:ext cx="82201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fietsen telt Nederland per inwoner?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2,1 fietsen p/p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1,3 fietsen p/p</a:t>
            </a:r>
            <a:b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3,5 fietsen p/p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4.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3712016" cy="1773257"/>
          </a:xfrm>
          <a:custGeom>
            <a:avLst/>
            <a:gdLst>
              <a:gd name="connsiteX0" fmla="*/ 0 w 3712016"/>
              <a:gd name="connsiteY0" fmla="*/ 295549 h 1773257"/>
              <a:gd name="connsiteX1" fmla="*/ 295549 w 3712016"/>
              <a:gd name="connsiteY1" fmla="*/ 0 h 1773257"/>
              <a:gd name="connsiteX2" fmla="*/ 3416467 w 3712016"/>
              <a:gd name="connsiteY2" fmla="*/ 0 h 1773257"/>
              <a:gd name="connsiteX3" fmla="*/ 3712016 w 3712016"/>
              <a:gd name="connsiteY3" fmla="*/ 295549 h 1773257"/>
              <a:gd name="connsiteX4" fmla="*/ 3712016 w 3712016"/>
              <a:gd name="connsiteY4" fmla="*/ 1477708 h 1773257"/>
              <a:gd name="connsiteX5" fmla="*/ 3416467 w 3712016"/>
              <a:gd name="connsiteY5" fmla="*/ 1773257 h 1773257"/>
              <a:gd name="connsiteX6" fmla="*/ 295549 w 3712016"/>
              <a:gd name="connsiteY6" fmla="*/ 1773257 h 1773257"/>
              <a:gd name="connsiteX7" fmla="*/ 0 w 3712016"/>
              <a:gd name="connsiteY7" fmla="*/ 1477708 h 1773257"/>
              <a:gd name="connsiteX8" fmla="*/ 0 w 3712016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2016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875733" y="10288"/>
                  <a:pt x="2946288" y="88759"/>
                  <a:pt x="3416467" y="0"/>
                </a:cubicBezTo>
                <a:cubicBezTo>
                  <a:pt x="3580141" y="15845"/>
                  <a:pt x="3712990" y="135678"/>
                  <a:pt x="3712016" y="295549"/>
                </a:cubicBezTo>
                <a:cubicBezTo>
                  <a:pt x="3734265" y="872562"/>
                  <a:pt x="3769361" y="903853"/>
                  <a:pt x="3712016" y="1477708"/>
                </a:cubicBezTo>
                <a:cubicBezTo>
                  <a:pt x="3703239" y="1645045"/>
                  <a:pt x="3588250" y="1771435"/>
                  <a:pt x="3416467" y="1773257"/>
                </a:cubicBezTo>
                <a:cubicBezTo>
                  <a:pt x="2023428" y="1799375"/>
                  <a:pt x="746855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7450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426043" y="2256351"/>
            <a:ext cx="7266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is de afstand tussen de Aarde en de Maan?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456.987 km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384.400 km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234.582 km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5.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3346580" cy="1773257"/>
          </a:xfrm>
          <a:custGeom>
            <a:avLst/>
            <a:gdLst>
              <a:gd name="connsiteX0" fmla="*/ 0 w 3346580"/>
              <a:gd name="connsiteY0" fmla="*/ 295549 h 1773257"/>
              <a:gd name="connsiteX1" fmla="*/ 295549 w 3346580"/>
              <a:gd name="connsiteY1" fmla="*/ 0 h 1773257"/>
              <a:gd name="connsiteX2" fmla="*/ 3051031 w 3346580"/>
              <a:gd name="connsiteY2" fmla="*/ 0 h 1773257"/>
              <a:gd name="connsiteX3" fmla="*/ 3346580 w 3346580"/>
              <a:gd name="connsiteY3" fmla="*/ 295549 h 1773257"/>
              <a:gd name="connsiteX4" fmla="*/ 3346580 w 3346580"/>
              <a:gd name="connsiteY4" fmla="*/ 1477708 h 1773257"/>
              <a:gd name="connsiteX5" fmla="*/ 3051031 w 3346580"/>
              <a:gd name="connsiteY5" fmla="*/ 1773257 h 1773257"/>
              <a:gd name="connsiteX6" fmla="*/ 295549 w 3346580"/>
              <a:gd name="connsiteY6" fmla="*/ 1773257 h 1773257"/>
              <a:gd name="connsiteX7" fmla="*/ 0 w 3346580"/>
              <a:gd name="connsiteY7" fmla="*/ 1477708 h 1773257"/>
              <a:gd name="connsiteX8" fmla="*/ 0 w 3346580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6580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1091433" y="10288"/>
                  <a:pt x="2125509" y="88759"/>
                  <a:pt x="3051031" y="0"/>
                </a:cubicBezTo>
                <a:cubicBezTo>
                  <a:pt x="3214705" y="15845"/>
                  <a:pt x="3347554" y="135678"/>
                  <a:pt x="3346580" y="295549"/>
                </a:cubicBezTo>
                <a:cubicBezTo>
                  <a:pt x="3368829" y="872562"/>
                  <a:pt x="3403925" y="903853"/>
                  <a:pt x="3346580" y="1477708"/>
                </a:cubicBezTo>
                <a:cubicBezTo>
                  <a:pt x="3337803" y="1645045"/>
                  <a:pt x="3222814" y="1771435"/>
                  <a:pt x="3051031" y="1773257"/>
                </a:cubicBezTo>
                <a:cubicBezTo>
                  <a:pt x="2738201" y="1799375"/>
                  <a:pt x="587102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00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Hoe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heet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president?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4.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250A04-91CC-4E15-A0FC-DB3B8B89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6179" y="811646"/>
            <a:ext cx="4095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0938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553405" y="2136710"/>
            <a:ext cx="69549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kinderen tussen de 10 en 15 jaar wonen in Nederland?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1.000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1.768.352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953.204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6</a:t>
            </a:r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5585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035433" y="2237185"/>
            <a:ext cx="8121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is het populairste fruit ter wereld?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Banaan</a:t>
            </a:r>
            <a:b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Aardbei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Appel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7.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425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086245" y="2248878"/>
            <a:ext cx="7739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Hoe veel levende mannen heten Jan?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548.300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382.500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458.300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8.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2908041" cy="1773257"/>
          </a:xfrm>
          <a:custGeom>
            <a:avLst/>
            <a:gdLst>
              <a:gd name="connsiteX0" fmla="*/ 0 w 2908041"/>
              <a:gd name="connsiteY0" fmla="*/ 295549 h 1773257"/>
              <a:gd name="connsiteX1" fmla="*/ 295549 w 2908041"/>
              <a:gd name="connsiteY1" fmla="*/ 0 h 1773257"/>
              <a:gd name="connsiteX2" fmla="*/ 2612492 w 2908041"/>
              <a:gd name="connsiteY2" fmla="*/ 0 h 1773257"/>
              <a:gd name="connsiteX3" fmla="*/ 2908041 w 2908041"/>
              <a:gd name="connsiteY3" fmla="*/ 295549 h 1773257"/>
              <a:gd name="connsiteX4" fmla="*/ 2908041 w 2908041"/>
              <a:gd name="connsiteY4" fmla="*/ 1477708 h 1773257"/>
              <a:gd name="connsiteX5" fmla="*/ 2612492 w 2908041"/>
              <a:gd name="connsiteY5" fmla="*/ 1773257 h 1773257"/>
              <a:gd name="connsiteX6" fmla="*/ 295549 w 2908041"/>
              <a:gd name="connsiteY6" fmla="*/ 1773257 h 1773257"/>
              <a:gd name="connsiteX7" fmla="*/ 0 w 2908041"/>
              <a:gd name="connsiteY7" fmla="*/ 1477708 h 1773257"/>
              <a:gd name="connsiteX8" fmla="*/ 0 w 2908041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041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986585" y="10288"/>
                  <a:pt x="2096623" y="88759"/>
                  <a:pt x="2612492" y="0"/>
                </a:cubicBezTo>
                <a:cubicBezTo>
                  <a:pt x="2776166" y="15845"/>
                  <a:pt x="2909015" y="135678"/>
                  <a:pt x="2908041" y="295549"/>
                </a:cubicBezTo>
                <a:cubicBezTo>
                  <a:pt x="2930290" y="872562"/>
                  <a:pt x="2965386" y="903853"/>
                  <a:pt x="2908041" y="1477708"/>
                </a:cubicBezTo>
                <a:cubicBezTo>
                  <a:pt x="2899264" y="1645045"/>
                  <a:pt x="2784275" y="1771435"/>
                  <a:pt x="2612492" y="1773257"/>
                </a:cubicBezTo>
                <a:cubicBezTo>
                  <a:pt x="1939523" y="1799375"/>
                  <a:pt x="823604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386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240938" y="2248878"/>
            <a:ext cx="7430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is geen Zuid-Afrikaans woord?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6322173" y="3447926"/>
            <a:ext cx="414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</a:t>
            </a:r>
            <a:r>
              <a:rPr lang="nl-NL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Holrol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</a:t>
            </a:r>
            <a:r>
              <a:rPr lang="nl-NL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Stokkielekker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</a:t>
            </a:r>
            <a:r>
              <a:rPr lang="nl-NL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Hijshokje</a:t>
            </a:r>
            <a:endParaRPr lang="nl-NL" sz="36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157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9.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6096000" y="3428995"/>
            <a:ext cx="3999722" cy="1773257"/>
          </a:xfrm>
          <a:custGeom>
            <a:avLst/>
            <a:gdLst>
              <a:gd name="connsiteX0" fmla="*/ 0 w 3999722"/>
              <a:gd name="connsiteY0" fmla="*/ 295549 h 1773257"/>
              <a:gd name="connsiteX1" fmla="*/ 295549 w 3999722"/>
              <a:gd name="connsiteY1" fmla="*/ 0 h 1773257"/>
              <a:gd name="connsiteX2" fmla="*/ 3704173 w 3999722"/>
              <a:gd name="connsiteY2" fmla="*/ 0 h 1773257"/>
              <a:gd name="connsiteX3" fmla="*/ 3999722 w 3999722"/>
              <a:gd name="connsiteY3" fmla="*/ 295549 h 1773257"/>
              <a:gd name="connsiteX4" fmla="*/ 3999722 w 3999722"/>
              <a:gd name="connsiteY4" fmla="*/ 1477708 h 1773257"/>
              <a:gd name="connsiteX5" fmla="*/ 3704173 w 3999722"/>
              <a:gd name="connsiteY5" fmla="*/ 1773257 h 1773257"/>
              <a:gd name="connsiteX6" fmla="*/ 295549 w 3999722"/>
              <a:gd name="connsiteY6" fmla="*/ 1773257 h 1773257"/>
              <a:gd name="connsiteX7" fmla="*/ 0 w 3999722"/>
              <a:gd name="connsiteY7" fmla="*/ 1477708 h 1773257"/>
              <a:gd name="connsiteX8" fmla="*/ 0 w 3999722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9722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1793050" y="10288"/>
                  <a:pt x="2328121" y="88759"/>
                  <a:pt x="3704173" y="0"/>
                </a:cubicBezTo>
                <a:cubicBezTo>
                  <a:pt x="3867847" y="15845"/>
                  <a:pt x="4000696" y="135678"/>
                  <a:pt x="3999722" y="295549"/>
                </a:cubicBezTo>
                <a:cubicBezTo>
                  <a:pt x="4021971" y="872562"/>
                  <a:pt x="4057067" y="903853"/>
                  <a:pt x="3999722" y="1477708"/>
                </a:cubicBezTo>
                <a:cubicBezTo>
                  <a:pt x="3990945" y="1645045"/>
                  <a:pt x="3875956" y="1771435"/>
                  <a:pt x="3704173" y="1773257"/>
                </a:cubicBezTo>
                <a:cubicBezTo>
                  <a:pt x="3234148" y="1799375"/>
                  <a:pt x="646546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7895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F583CD4-952C-4848-89D8-2B1DA805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B570FAF2-C593-4D4E-80B2-12A07064BB64}"/>
              </a:ext>
            </a:extLst>
          </p:cNvPr>
          <p:cNvSpPr/>
          <p:nvPr/>
        </p:nvSpPr>
        <p:spPr>
          <a:xfrm>
            <a:off x="1985930" y="2136710"/>
            <a:ext cx="8220140" cy="3741411"/>
          </a:xfrm>
          <a:custGeom>
            <a:avLst/>
            <a:gdLst>
              <a:gd name="connsiteX0" fmla="*/ 0 w 8220140"/>
              <a:gd name="connsiteY0" fmla="*/ 623581 h 3741411"/>
              <a:gd name="connsiteX1" fmla="*/ 623581 w 8220140"/>
              <a:gd name="connsiteY1" fmla="*/ 0 h 3741411"/>
              <a:gd name="connsiteX2" fmla="*/ 7596559 w 8220140"/>
              <a:gd name="connsiteY2" fmla="*/ 0 h 3741411"/>
              <a:gd name="connsiteX3" fmla="*/ 8220140 w 8220140"/>
              <a:gd name="connsiteY3" fmla="*/ 623581 h 3741411"/>
              <a:gd name="connsiteX4" fmla="*/ 8220140 w 8220140"/>
              <a:gd name="connsiteY4" fmla="*/ 3117830 h 3741411"/>
              <a:gd name="connsiteX5" fmla="*/ 7596559 w 8220140"/>
              <a:gd name="connsiteY5" fmla="*/ 3741411 h 3741411"/>
              <a:gd name="connsiteX6" fmla="*/ 623581 w 8220140"/>
              <a:gd name="connsiteY6" fmla="*/ 3741411 h 3741411"/>
              <a:gd name="connsiteX7" fmla="*/ 0 w 8220140"/>
              <a:gd name="connsiteY7" fmla="*/ 3117830 h 3741411"/>
              <a:gd name="connsiteX8" fmla="*/ 0 w 8220140"/>
              <a:gd name="connsiteY8" fmla="*/ 623581 h 3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140" h="3741411" extrusionOk="0">
                <a:moveTo>
                  <a:pt x="0" y="623581"/>
                </a:moveTo>
                <a:cubicBezTo>
                  <a:pt x="-8385" y="309639"/>
                  <a:pt x="277270" y="-7924"/>
                  <a:pt x="623581" y="0"/>
                </a:cubicBezTo>
                <a:cubicBezTo>
                  <a:pt x="1880575" y="75086"/>
                  <a:pt x="4271025" y="-49246"/>
                  <a:pt x="7596559" y="0"/>
                </a:cubicBezTo>
                <a:cubicBezTo>
                  <a:pt x="7946496" y="-61946"/>
                  <a:pt x="8236703" y="320902"/>
                  <a:pt x="8220140" y="623581"/>
                </a:cubicBezTo>
                <a:cubicBezTo>
                  <a:pt x="8233244" y="1241873"/>
                  <a:pt x="8320211" y="2388066"/>
                  <a:pt x="8220140" y="3117830"/>
                </a:cubicBezTo>
                <a:cubicBezTo>
                  <a:pt x="8207393" y="3494349"/>
                  <a:pt x="7945994" y="3707119"/>
                  <a:pt x="7596559" y="3741411"/>
                </a:cubicBezTo>
                <a:cubicBezTo>
                  <a:pt x="5996141" y="3704891"/>
                  <a:pt x="2449146" y="3884745"/>
                  <a:pt x="623581" y="3741411"/>
                </a:cubicBezTo>
                <a:cubicBezTo>
                  <a:pt x="271291" y="3765877"/>
                  <a:pt x="13373" y="3522472"/>
                  <a:pt x="0" y="3117830"/>
                </a:cubicBezTo>
                <a:cubicBezTo>
                  <a:pt x="4337" y="2746510"/>
                  <a:pt x="27309" y="1142390"/>
                  <a:pt x="0" y="6235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85928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4702920-9E35-4279-B29A-922EE7D59FA1}"/>
              </a:ext>
            </a:extLst>
          </p:cNvPr>
          <p:cNvSpPr/>
          <p:nvPr/>
        </p:nvSpPr>
        <p:spPr>
          <a:xfrm>
            <a:off x="2750690" y="2248878"/>
            <a:ext cx="6410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Wat was hét woord van 2020?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39F5B6-1711-4B3D-BDC5-230C2F306284}"/>
              </a:ext>
            </a:extLst>
          </p:cNvPr>
          <p:cNvSpPr/>
          <p:nvPr/>
        </p:nvSpPr>
        <p:spPr>
          <a:xfrm>
            <a:off x="3107094" y="3447926"/>
            <a:ext cx="73616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A. Corona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B. </a:t>
            </a:r>
            <a:r>
              <a:rPr lang="nl-NL" sz="36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Anderhalvemetersamenleving</a:t>
            </a:r>
            <a:b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C. 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Vaccinatie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01DC35D-616E-4AE2-B250-42FBB4B1C103}"/>
              </a:ext>
            </a:extLst>
          </p:cNvPr>
          <p:cNvSpPr/>
          <p:nvPr/>
        </p:nvSpPr>
        <p:spPr>
          <a:xfrm>
            <a:off x="-140658" y="0"/>
            <a:ext cx="12416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ler" panose="04020404031007020602" pitchFamily="82" charset="0"/>
              </a:rPr>
              <a:t>10.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4AC9EA1-9F68-4C21-AA76-9CB5FBD39CCD}"/>
              </a:ext>
            </a:extLst>
          </p:cNvPr>
          <p:cNvSpPr/>
          <p:nvPr/>
        </p:nvSpPr>
        <p:spPr>
          <a:xfrm>
            <a:off x="3023118" y="3428995"/>
            <a:ext cx="7182952" cy="1773257"/>
          </a:xfrm>
          <a:custGeom>
            <a:avLst/>
            <a:gdLst>
              <a:gd name="connsiteX0" fmla="*/ 0 w 7182952"/>
              <a:gd name="connsiteY0" fmla="*/ 295549 h 1773257"/>
              <a:gd name="connsiteX1" fmla="*/ 295549 w 7182952"/>
              <a:gd name="connsiteY1" fmla="*/ 0 h 1773257"/>
              <a:gd name="connsiteX2" fmla="*/ 6887403 w 7182952"/>
              <a:gd name="connsiteY2" fmla="*/ 0 h 1773257"/>
              <a:gd name="connsiteX3" fmla="*/ 7182952 w 7182952"/>
              <a:gd name="connsiteY3" fmla="*/ 295549 h 1773257"/>
              <a:gd name="connsiteX4" fmla="*/ 7182952 w 7182952"/>
              <a:gd name="connsiteY4" fmla="*/ 1477708 h 1773257"/>
              <a:gd name="connsiteX5" fmla="*/ 6887403 w 7182952"/>
              <a:gd name="connsiteY5" fmla="*/ 1773257 h 1773257"/>
              <a:gd name="connsiteX6" fmla="*/ 295549 w 7182952"/>
              <a:gd name="connsiteY6" fmla="*/ 1773257 h 1773257"/>
              <a:gd name="connsiteX7" fmla="*/ 0 w 7182952"/>
              <a:gd name="connsiteY7" fmla="*/ 1477708 h 1773257"/>
              <a:gd name="connsiteX8" fmla="*/ 0 w 7182952"/>
              <a:gd name="connsiteY8" fmla="*/ 295549 h 177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2952" h="1773257" extrusionOk="0">
                <a:moveTo>
                  <a:pt x="0" y="295549"/>
                </a:moveTo>
                <a:cubicBezTo>
                  <a:pt x="8110" y="101471"/>
                  <a:pt x="113093" y="1546"/>
                  <a:pt x="295549" y="0"/>
                </a:cubicBezTo>
                <a:cubicBezTo>
                  <a:pt x="2282233" y="10288"/>
                  <a:pt x="6184802" y="88759"/>
                  <a:pt x="6887403" y="0"/>
                </a:cubicBezTo>
                <a:cubicBezTo>
                  <a:pt x="7051077" y="15845"/>
                  <a:pt x="7183926" y="135678"/>
                  <a:pt x="7182952" y="295549"/>
                </a:cubicBezTo>
                <a:cubicBezTo>
                  <a:pt x="7205201" y="872562"/>
                  <a:pt x="7240297" y="903853"/>
                  <a:pt x="7182952" y="1477708"/>
                </a:cubicBezTo>
                <a:cubicBezTo>
                  <a:pt x="7174175" y="1645045"/>
                  <a:pt x="7059186" y="1771435"/>
                  <a:pt x="6887403" y="1773257"/>
                </a:cubicBezTo>
                <a:cubicBezTo>
                  <a:pt x="5360342" y="1799375"/>
                  <a:pt x="1259045" y="1786737"/>
                  <a:pt x="295549" y="1773257"/>
                </a:cubicBezTo>
                <a:cubicBezTo>
                  <a:pt x="123998" y="1769377"/>
                  <a:pt x="-13026" y="1640211"/>
                  <a:pt x="0" y="1477708"/>
                </a:cubicBezTo>
                <a:cubicBezTo>
                  <a:pt x="49576" y="902800"/>
                  <a:pt x="-32411" y="794601"/>
                  <a:pt x="0" y="29554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2119676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4989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7865F-C1C4-4F18-B77F-9D6F1298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" b="17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4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41A3BB3-C4A7-49F7-B3B7-B0F5DF4B7F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798" y="107173"/>
            <a:ext cx="4029637" cy="18290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6AAC558-4C75-4B6E-97FB-413A5106B8B6}"/>
              </a:ext>
            </a:extLst>
          </p:cNvPr>
          <p:cNvSpPr/>
          <p:nvPr/>
        </p:nvSpPr>
        <p:spPr>
          <a:xfrm>
            <a:off x="280720" y="1936228"/>
            <a:ext cx="568777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LOGO SPOTTEN</a:t>
            </a:r>
            <a:endParaRPr lang="nl-NL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38FBDE7-45FD-4E5B-81D2-1852C56398A5}"/>
              </a:ext>
            </a:extLst>
          </p:cNvPr>
          <p:cNvSpPr/>
          <p:nvPr/>
        </p:nvSpPr>
        <p:spPr>
          <a:xfrm>
            <a:off x="587654" y="3826313"/>
            <a:ext cx="49359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Schrijf het juiste antwoord op.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360F3165-CAE3-45E2-8EEA-F7328931E63C}"/>
              </a:ext>
            </a:extLst>
          </p:cNvPr>
          <p:cNvSpPr/>
          <p:nvPr/>
        </p:nvSpPr>
        <p:spPr>
          <a:xfrm>
            <a:off x="587654" y="3826313"/>
            <a:ext cx="4935967" cy="605728"/>
          </a:xfrm>
          <a:custGeom>
            <a:avLst/>
            <a:gdLst>
              <a:gd name="connsiteX0" fmla="*/ 0 w 4935967"/>
              <a:gd name="connsiteY0" fmla="*/ 100957 h 605728"/>
              <a:gd name="connsiteX1" fmla="*/ 100957 w 4935967"/>
              <a:gd name="connsiteY1" fmla="*/ 0 h 605728"/>
              <a:gd name="connsiteX2" fmla="*/ 4835010 w 4935967"/>
              <a:gd name="connsiteY2" fmla="*/ 0 h 605728"/>
              <a:gd name="connsiteX3" fmla="*/ 4935967 w 4935967"/>
              <a:gd name="connsiteY3" fmla="*/ 100957 h 605728"/>
              <a:gd name="connsiteX4" fmla="*/ 4935967 w 4935967"/>
              <a:gd name="connsiteY4" fmla="*/ 504771 h 605728"/>
              <a:gd name="connsiteX5" fmla="*/ 4835010 w 4935967"/>
              <a:gd name="connsiteY5" fmla="*/ 605728 h 605728"/>
              <a:gd name="connsiteX6" fmla="*/ 100957 w 4935967"/>
              <a:gd name="connsiteY6" fmla="*/ 605728 h 605728"/>
              <a:gd name="connsiteX7" fmla="*/ 0 w 4935967"/>
              <a:gd name="connsiteY7" fmla="*/ 504771 h 605728"/>
              <a:gd name="connsiteX8" fmla="*/ 0 w 4935967"/>
              <a:gd name="connsiteY8" fmla="*/ 100957 h 60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967" h="605728" extrusionOk="0">
                <a:moveTo>
                  <a:pt x="0" y="100957"/>
                </a:moveTo>
                <a:cubicBezTo>
                  <a:pt x="-1468" y="40416"/>
                  <a:pt x="44423" y="843"/>
                  <a:pt x="100957" y="0"/>
                </a:cubicBezTo>
                <a:cubicBezTo>
                  <a:pt x="2106528" y="1728"/>
                  <a:pt x="3169924" y="-3120"/>
                  <a:pt x="4835010" y="0"/>
                </a:cubicBezTo>
                <a:cubicBezTo>
                  <a:pt x="4894883" y="-4456"/>
                  <a:pt x="4936239" y="48431"/>
                  <a:pt x="4935967" y="100957"/>
                </a:cubicBezTo>
                <a:cubicBezTo>
                  <a:pt x="4924366" y="153879"/>
                  <a:pt x="4913713" y="446297"/>
                  <a:pt x="4935967" y="504771"/>
                </a:cubicBezTo>
                <a:cubicBezTo>
                  <a:pt x="4932657" y="569178"/>
                  <a:pt x="4889047" y="596546"/>
                  <a:pt x="4835010" y="605728"/>
                </a:cubicBezTo>
                <a:cubicBezTo>
                  <a:pt x="4187905" y="664539"/>
                  <a:pt x="1153536" y="566454"/>
                  <a:pt x="100957" y="605728"/>
                </a:cubicBezTo>
                <a:cubicBezTo>
                  <a:pt x="35610" y="600804"/>
                  <a:pt x="-9974" y="559929"/>
                  <a:pt x="0" y="504771"/>
                </a:cubicBezTo>
                <a:cubicBezTo>
                  <a:pt x="-1871" y="453779"/>
                  <a:pt x="9154" y="149630"/>
                  <a:pt x="0" y="10095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923618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92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Tik Tok Logo | Snapchat logo, App logo, Fun stickers">
            <a:extLst>
              <a:ext uri="{FF2B5EF4-FFF2-40B4-BE49-F238E27FC236}">
                <a16:creationId xmlns:a16="http://schemas.microsoft.com/office/drawing/2014/main" id="{FEF93867-AB33-401E-BDF5-CAAF0BAF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5" y="2380120"/>
            <a:ext cx="3794681" cy="2845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FD61844-AA7F-4A3F-94E4-B63425E3E7A4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143610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A1882D-6470-42D2-A190-770E2A5F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50" y="2146855"/>
            <a:ext cx="3245269" cy="3237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BC7DC30-246A-4218-8F73-10B29E442D23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1398157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A01703-E75B-40C7-86D5-C46F4DC9B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7" t="2941" r="4354" b="17979"/>
          <a:stretch/>
        </p:blipFill>
        <p:spPr>
          <a:xfrm>
            <a:off x="419877" y="2781337"/>
            <a:ext cx="5038531" cy="1487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A106FEF-E13A-4D34-883A-282A749AA77C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1250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380868" y="2194102"/>
            <a:ext cx="37531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Hoe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heet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oud-president?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5.</a:t>
            </a:r>
          </a:p>
        </p:txBody>
      </p:sp>
      <p:pic>
        <p:nvPicPr>
          <p:cNvPr id="2050" name="Picture 2" descr="Donald Trump is Thailand's friend - New Mandala">
            <a:extLst>
              <a:ext uri="{FF2B5EF4-FFF2-40B4-BE49-F238E27FC236}">
                <a16:creationId xmlns:a16="http://schemas.microsoft.com/office/drawing/2014/main" id="{654243C7-9B19-4C50-8E2C-3C57FD07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4"/>
          <a:stretch/>
        </p:blipFill>
        <p:spPr bwMode="auto">
          <a:xfrm>
            <a:off x="6581775" y="697705"/>
            <a:ext cx="5019676" cy="415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56383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586DE71-E518-4680-87F9-3C1CE69AA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75" t="4145"/>
          <a:stretch/>
        </p:blipFill>
        <p:spPr>
          <a:xfrm>
            <a:off x="295494" y="2761034"/>
            <a:ext cx="5734850" cy="141243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C3CEA9C-3F9B-41A3-BAD3-E0AF88121463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6973259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0964E0-DA96-4901-992C-4C3A62BF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069" y="2146855"/>
            <a:ext cx="33352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25530FA-D633-43F0-A3AA-C625F4AE7C82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81534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519ECDB-541D-4BB8-8609-6FF5F4E2FE59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6.</a:t>
            </a:r>
          </a:p>
        </p:txBody>
      </p:sp>
      <p:pic>
        <p:nvPicPr>
          <p:cNvPr id="27650" name="Picture 2" descr="Walt Disney logo | Walt disney logo, Disney logo, Walt disney">
            <a:extLst>
              <a:ext uri="{FF2B5EF4-FFF2-40B4-BE49-F238E27FC236}">
                <a16:creationId xmlns:a16="http://schemas.microsoft.com/office/drawing/2014/main" id="{9A28B010-750C-4ECE-995B-2712EA608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2"/>
          <a:stretch/>
        </p:blipFill>
        <p:spPr bwMode="auto">
          <a:xfrm>
            <a:off x="-913896" y="1414014"/>
            <a:ext cx="7009896" cy="27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646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B28780E-BCD5-4D0E-8DD9-F4767495EA84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7.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3A4423-E7E2-46E1-AA02-FA717D02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12" y="2444620"/>
            <a:ext cx="2633041" cy="284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95264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B65C4FA-5074-491A-AD5E-EF4FD48F000C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8.</a:t>
            </a:r>
          </a:p>
        </p:txBody>
      </p:sp>
      <p:pic>
        <p:nvPicPr>
          <p:cNvPr id="25602" name="Picture 2" descr="Adidas-Logo-880x660 - BBFreestyle">
            <a:extLst>
              <a:ext uri="{FF2B5EF4-FFF2-40B4-BE49-F238E27FC236}">
                <a16:creationId xmlns:a16="http://schemas.microsoft.com/office/drawing/2014/main" id="{4C6E81A0-35A0-4A2D-858B-2C672F982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2"/>
          <a:stretch/>
        </p:blipFill>
        <p:spPr bwMode="auto">
          <a:xfrm>
            <a:off x="278346" y="1514475"/>
            <a:ext cx="5105400" cy="21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611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64D114F-3057-499A-B4EC-9BFB471B2E0B}"/>
              </a:ext>
            </a:extLst>
          </p:cNvPr>
          <p:cNvSpPr/>
          <p:nvPr/>
        </p:nvSpPr>
        <p:spPr>
          <a:xfrm>
            <a:off x="802" y="-178859"/>
            <a:ext cx="58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9</a:t>
            </a:r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.</a:t>
            </a:r>
          </a:p>
        </p:txBody>
      </p:sp>
      <p:pic>
        <p:nvPicPr>
          <p:cNvPr id="24580" name="Picture 4" descr="De actiegroep in het nieuws | BIG 2">
            <a:extLst>
              <a:ext uri="{FF2B5EF4-FFF2-40B4-BE49-F238E27FC236}">
                <a16:creationId xmlns:a16="http://schemas.microsoft.com/office/drawing/2014/main" id="{FDEF740E-A752-4FDF-BAF5-F2FEA8E0E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12492" r="18136" b="12234"/>
          <a:stretch/>
        </p:blipFill>
        <p:spPr bwMode="auto">
          <a:xfrm>
            <a:off x="964166" y="2811196"/>
            <a:ext cx="3750907" cy="2724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03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95494" y="657934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WAAR</a:t>
            </a:r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 KEN JE DIT LOGO VAN?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347CC4-1378-49D4-BB35-199ABE0101EB}"/>
              </a:ext>
            </a:extLst>
          </p:cNvPr>
          <p:cNvSpPr/>
          <p:nvPr/>
        </p:nvSpPr>
        <p:spPr>
          <a:xfrm>
            <a:off x="-137056" y="-178859"/>
            <a:ext cx="9768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10.</a:t>
            </a:r>
          </a:p>
        </p:txBody>
      </p:sp>
      <p:pic>
        <p:nvPicPr>
          <p:cNvPr id="23554" name="Picture 2" descr="Nike, Inc. - Wikipedia">
            <a:extLst>
              <a:ext uri="{FF2B5EF4-FFF2-40B4-BE49-F238E27FC236}">
                <a16:creationId xmlns:a16="http://schemas.microsoft.com/office/drawing/2014/main" id="{826A41C4-CE08-46E4-8D97-5E8F274F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3154"/>
            <a:ext cx="5344886" cy="19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446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41A3BB3-C4A7-49F7-B3B7-B0F5DF4B7F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798" y="107173"/>
            <a:ext cx="4029637" cy="182905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6AAC558-4C75-4B6E-97FB-413A5106B8B6}"/>
              </a:ext>
            </a:extLst>
          </p:cNvPr>
          <p:cNvSpPr/>
          <p:nvPr/>
        </p:nvSpPr>
        <p:spPr>
          <a:xfrm>
            <a:off x="489913" y="1936228"/>
            <a:ext cx="52693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ANTWOORDEN</a:t>
            </a:r>
            <a:endParaRPr lang="nl-NL" sz="1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830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196657" y="657934"/>
            <a:ext cx="1285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TikTok</a:t>
            </a:r>
            <a:endParaRPr lang="nl-NL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Tik Tok Logo | Snapchat logo, App logo, Fun stickers">
            <a:extLst>
              <a:ext uri="{FF2B5EF4-FFF2-40B4-BE49-F238E27FC236}">
                <a16:creationId xmlns:a16="http://schemas.microsoft.com/office/drawing/2014/main" id="{FEF93867-AB33-401E-BDF5-CAAF0BAF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5" y="2380120"/>
            <a:ext cx="3794681" cy="2845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6953074-197C-4E89-A387-401656B0B3C2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368467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365772" y="657934"/>
            <a:ext cx="947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LEGO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23CBDAF4-3B76-4478-81DA-85DD8CA8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60" y="2313992"/>
            <a:ext cx="3387011" cy="3387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DD1255E-4614-414C-A6D5-B7A75F0C2699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13309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6DA441D-116F-499E-9D09-07AAA41E8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0" r="973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vak 2"/>
          <p:cNvSpPr txBox="1"/>
          <p:nvPr/>
        </p:nvSpPr>
        <p:spPr>
          <a:xfrm>
            <a:off x="1066543" y="2270302"/>
            <a:ext cx="4362707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In welk land is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deze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foto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  <a:ea typeface="+mj-ea"/>
                <a:cs typeface="+mj-cs"/>
              </a:rPr>
              <a:t>genomen</a:t>
            </a:r>
            <a:r>
              <a:rPr lang="en-US" sz="4400" dirty="0">
                <a:latin typeface="Berlin Sans FB Demi" panose="020E0802020502020306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7FE8BC-08EB-41BC-ABC5-732BA37297A7}"/>
              </a:ext>
            </a:extLst>
          </p:cNvPr>
          <p:cNvSpPr/>
          <p:nvPr/>
        </p:nvSpPr>
        <p:spPr>
          <a:xfrm>
            <a:off x="0" y="-285751"/>
            <a:ext cx="13808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6.</a:t>
            </a:r>
          </a:p>
        </p:txBody>
      </p:sp>
      <p:pic>
        <p:nvPicPr>
          <p:cNvPr id="4098" name="Picture 2" descr="Waarom de Niagara Falls de moeite waard zijn. - Travel Xperience">
            <a:extLst>
              <a:ext uri="{FF2B5EF4-FFF2-40B4-BE49-F238E27FC236}">
                <a16:creationId xmlns:a16="http://schemas.microsoft.com/office/drawing/2014/main" id="{352559DB-A997-46E3-8189-15C50659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72" y="666750"/>
            <a:ext cx="554966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86309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1891285" y="657934"/>
            <a:ext cx="18966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INTERTOYS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61EA6F-5FB0-4DC4-B9AD-FB4404B08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5" y="2709048"/>
            <a:ext cx="5663682" cy="175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823C08D-22E8-4886-A82E-B1656317A6DF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325132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1951400" y="657934"/>
            <a:ext cx="1776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NINTENDO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2220791D-0097-42CE-82B5-934F42D7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6" y="2691104"/>
            <a:ext cx="5053030" cy="12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4FE5988-328B-46ED-B619-37487AE6FE2C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1799301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1751824" y="657934"/>
            <a:ext cx="2175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BURGERKING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DA6BA0-E022-4C73-823E-40C15FE2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19" y="2146855"/>
            <a:ext cx="3427202" cy="31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33BAFFC-74C3-4128-A6C4-898F3305061B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0284127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187037" y="657934"/>
            <a:ext cx="1305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DISNEY</a:t>
            </a:r>
            <a:endParaRPr lang="nl-NL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ybill" panose="040506030A0602020202" pitchFamily="82" charset="0"/>
            </a:endParaRP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519ECDB-541D-4BB8-8609-6FF5F4E2FE59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6.</a:t>
            </a:r>
          </a:p>
        </p:txBody>
      </p:sp>
      <p:pic>
        <p:nvPicPr>
          <p:cNvPr id="37890" name="Picture 2" descr="Walt Disney logo | Walt disney logo, Disney logo, Walt disney">
            <a:extLst>
              <a:ext uri="{FF2B5EF4-FFF2-40B4-BE49-F238E27FC236}">
                <a16:creationId xmlns:a16="http://schemas.microsoft.com/office/drawing/2014/main" id="{0C9E7226-39AD-49BE-9DFE-620C77D3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90" y="1319314"/>
            <a:ext cx="6606074" cy="44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104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1989069" y="657934"/>
            <a:ext cx="17011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PRINGLES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B28780E-BCD5-4D0E-8DD9-F4767495EA84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7.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5FA03A-327A-4326-8AE3-300F00418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690" y="2519265"/>
            <a:ext cx="2529860" cy="2864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05962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192648" y="657934"/>
            <a:ext cx="12939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ADIDAS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B65C4FA-5074-491A-AD5E-EF4FD48F000C}"/>
              </a:ext>
            </a:extLst>
          </p:cNvPr>
          <p:cNvSpPr/>
          <p:nvPr/>
        </p:nvSpPr>
        <p:spPr>
          <a:xfrm>
            <a:off x="0" y="-178859"/>
            <a:ext cx="5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8.</a:t>
            </a:r>
          </a:p>
        </p:txBody>
      </p:sp>
      <p:pic>
        <p:nvPicPr>
          <p:cNvPr id="25602" name="Picture 2" descr="Adidas-Logo-880x660 - BBFreestyle">
            <a:extLst>
              <a:ext uri="{FF2B5EF4-FFF2-40B4-BE49-F238E27FC236}">
                <a16:creationId xmlns:a16="http://schemas.microsoft.com/office/drawing/2014/main" id="{4C6E81A0-35A0-4A2D-858B-2C672F98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6" y="1514475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794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068416" y="657934"/>
            <a:ext cx="1542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YOUTUBE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64D114F-3057-499A-B4EC-9BFB471B2E0B}"/>
              </a:ext>
            </a:extLst>
          </p:cNvPr>
          <p:cNvSpPr/>
          <p:nvPr/>
        </p:nvSpPr>
        <p:spPr>
          <a:xfrm>
            <a:off x="802" y="-178859"/>
            <a:ext cx="58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9</a:t>
            </a:r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.</a:t>
            </a:r>
          </a:p>
        </p:txBody>
      </p:sp>
      <p:pic>
        <p:nvPicPr>
          <p:cNvPr id="24580" name="Picture 4" descr="De actiegroep in het nieuws | BIG 2">
            <a:extLst>
              <a:ext uri="{FF2B5EF4-FFF2-40B4-BE49-F238E27FC236}">
                <a16:creationId xmlns:a16="http://schemas.microsoft.com/office/drawing/2014/main" id="{FDEF740E-A752-4FDF-BAF5-F2FEA8E0E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12492" r="18136" b="12234"/>
          <a:stretch/>
        </p:blipFill>
        <p:spPr bwMode="auto">
          <a:xfrm>
            <a:off x="964166" y="2811196"/>
            <a:ext cx="3750907" cy="2724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817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439B1B-D1BB-421F-840E-F30DB6C1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r="91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10F6C72D-F3AE-4288-B274-C15A8A8C2765}"/>
              </a:ext>
            </a:extLst>
          </p:cNvPr>
          <p:cNvSpPr/>
          <p:nvPr/>
        </p:nvSpPr>
        <p:spPr>
          <a:xfrm>
            <a:off x="2365773" y="657934"/>
            <a:ext cx="947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NIKE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4D4AC48-245B-48A5-BCBD-0053C83BEA60}"/>
              </a:ext>
            </a:extLst>
          </p:cNvPr>
          <p:cNvSpPr/>
          <p:nvPr/>
        </p:nvSpPr>
        <p:spPr>
          <a:xfrm>
            <a:off x="233265" y="657934"/>
            <a:ext cx="5225143" cy="830997"/>
          </a:xfrm>
          <a:custGeom>
            <a:avLst/>
            <a:gdLst>
              <a:gd name="connsiteX0" fmla="*/ 0 w 5225143"/>
              <a:gd name="connsiteY0" fmla="*/ 138502 h 830997"/>
              <a:gd name="connsiteX1" fmla="*/ 138502 w 5225143"/>
              <a:gd name="connsiteY1" fmla="*/ 0 h 830997"/>
              <a:gd name="connsiteX2" fmla="*/ 5086641 w 5225143"/>
              <a:gd name="connsiteY2" fmla="*/ 0 h 830997"/>
              <a:gd name="connsiteX3" fmla="*/ 5225143 w 5225143"/>
              <a:gd name="connsiteY3" fmla="*/ 138502 h 830997"/>
              <a:gd name="connsiteX4" fmla="*/ 5225143 w 5225143"/>
              <a:gd name="connsiteY4" fmla="*/ 692495 h 830997"/>
              <a:gd name="connsiteX5" fmla="*/ 5086641 w 5225143"/>
              <a:gd name="connsiteY5" fmla="*/ 830997 h 830997"/>
              <a:gd name="connsiteX6" fmla="*/ 138502 w 5225143"/>
              <a:gd name="connsiteY6" fmla="*/ 830997 h 830997"/>
              <a:gd name="connsiteX7" fmla="*/ 0 w 5225143"/>
              <a:gd name="connsiteY7" fmla="*/ 692495 h 830997"/>
              <a:gd name="connsiteX8" fmla="*/ 0 w 5225143"/>
              <a:gd name="connsiteY8" fmla="*/ 138502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5143" h="830997" extrusionOk="0">
                <a:moveTo>
                  <a:pt x="0" y="138502"/>
                </a:moveTo>
                <a:cubicBezTo>
                  <a:pt x="1803" y="62156"/>
                  <a:pt x="63034" y="-5397"/>
                  <a:pt x="138502" y="0"/>
                </a:cubicBezTo>
                <a:cubicBezTo>
                  <a:pt x="1984755" y="127485"/>
                  <a:pt x="3607264" y="-158080"/>
                  <a:pt x="5086641" y="0"/>
                </a:cubicBezTo>
                <a:cubicBezTo>
                  <a:pt x="5155766" y="3891"/>
                  <a:pt x="5224848" y="62910"/>
                  <a:pt x="5225143" y="138502"/>
                </a:cubicBezTo>
                <a:cubicBezTo>
                  <a:pt x="5260484" y="220459"/>
                  <a:pt x="5221533" y="514115"/>
                  <a:pt x="5225143" y="692495"/>
                </a:cubicBezTo>
                <a:cubicBezTo>
                  <a:pt x="5230786" y="770325"/>
                  <a:pt x="5169143" y="838100"/>
                  <a:pt x="5086641" y="830997"/>
                </a:cubicBezTo>
                <a:cubicBezTo>
                  <a:pt x="3548101" y="848148"/>
                  <a:pt x="2011921" y="790787"/>
                  <a:pt x="138502" y="830997"/>
                </a:cubicBezTo>
                <a:cubicBezTo>
                  <a:pt x="60368" y="826642"/>
                  <a:pt x="-2008" y="754704"/>
                  <a:pt x="0" y="692495"/>
                </a:cubicBezTo>
                <a:cubicBezTo>
                  <a:pt x="23587" y="625825"/>
                  <a:pt x="42448" y="254696"/>
                  <a:pt x="0" y="138502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656409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347CC4-1378-49D4-BB35-199ABE0101EB}"/>
              </a:ext>
            </a:extLst>
          </p:cNvPr>
          <p:cNvSpPr/>
          <p:nvPr/>
        </p:nvSpPr>
        <p:spPr>
          <a:xfrm>
            <a:off x="-137056" y="-178859"/>
            <a:ext cx="9768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ybill" panose="040506030A0602020202" pitchFamily="82" charset="0"/>
              </a:rPr>
              <a:t>10.</a:t>
            </a:r>
          </a:p>
        </p:txBody>
      </p:sp>
      <p:pic>
        <p:nvPicPr>
          <p:cNvPr id="23554" name="Picture 2" descr="Nike, Inc. - Wikipedia">
            <a:extLst>
              <a:ext uri="{FF2B5EF4-FFF2-40B4-BE49-F238E27FC236}">
                <a16:creationId xmlns:a16="http://schemas.microsoft.com/office/drawing/2014/main" id="{826A41C4-CE08-46E4-8D97-5E8F274F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3154"/>
            <a:ext cx="5344886" cy="19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955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17865F-C1C4-4F18-B77F-9D6F1298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3" b="170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97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1350</Words>
  <Application>Microsoft Office PowerPoint</Application>
  <PresentationFormat>Breedbeeld</PresentationFormat>
  <Paragraphs>250</Paragraphs>
  <Slides>98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98</vt:i4>
      </vt:variant>
    </vt:vector>
  </HeadingPairs>
  <TitlesOfParts>
    <vt:vector size="108" baseType="lpstr">
      <vt:lpstr>Agency FB</vt:lpstr>
      <vt:lpstr>Arial</vt:lpstr>
      <vt:lpstr>Berlin Sans FB Demi</vt:lpstr>
      <vt:lpstr>Broadway</vt:lpstr>
      <vt:lpstr>Calibri</vt:lpstr>
      <vt:lpstr>Calibri Light</vt:lpstr>
      <vt:lpstr>Castellar</vt:lpstr>
      <vt:lpstr>Chiller</vt:lpstr>
      <vt:lpstr>Playbill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Dubbeldam</dc:creator>
  <cp:lastModifiedBy>Frank Dubbeldam</cp:lastModifiedBy>
  <cp:revision>26</cp:revision>
  <dcterms:created xsi:type="dcterms:W3CDTF">2021-02-01T13:21:29Z</dcterms:created>
  <dcterms:modified xsi:type="dcterms:W3CDTF">2021-02-02T14:52:47Z</dcterms:modified>
</cp:coreProperties>
</file>